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6" r:id="rId3"/>
    <p:sldId id="281" r:id="rId4"/>
    <p:sldId id="262" r:id="rId5"/>
    <p:sldId id="263" r:id="rId6"/>
    <p:sldId id="264" r:id="rId7"/>
    <p:sldId id="265" r:id="rId8"/>
    <p:sldId id="293" r:id="rId9"/>
    <p:sldId id="283" r:id="rId10"/>
    <p:sldId id="289" r:id="rId11"/>
    <p:sldId id="285" r:id="rId12"/>
    <p:sldId id="284" r:id="rId13"/>
    <p:sldId id="286" r:id="rId14"/>
    <p:sldId id="287" r:id="rId15"/>
    <p:sldId id="292" r:id="rId16"/>
    <p:sldId id="291" r:id="rId17"/>
    <p:sldId id="294" r:id="rId18"/>
    <p:sldId id="28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vis.Thompson@OHSEP.internal" initials="T" lastIdx="3" clrIdx="0">
    <p:extLst>
      <p:ext uri="{19B8F6BF-5375-455C-9EA6-DF929625EA0E}">
        <p15:presenceInfo xmlns:p15="http://schemas.microsoft.com/office/powerpoint/2012/main" userId="S-1-5-21-4259490105-3004918117-1139809868-25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111" d="100"/>
          <a:sy n="111" d="100"/>
        </p:scale>
        <p:origin x="1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79F4F-A652-4B51-81D6-09133D5439A5}" type="doc">
      <dgm:prSet loTypeId="urn:microsoft.com/office/officeart/2005/8/layout/cycle4" loCatId="cycle" qsTypeId="urn:microsoft.com/office/officeart/2005/8/quickstyle/simple1" qsCatId="simple" csTypeId="urn:microsoft.com/office/officeart/2005/8/colors/colorful5" csCatId="colorful" phldr="1"/>
      <dgm:spPr/>
    </dgm:pt>
    <dgm:pt modelId="{AC18FF2B-352A-4864-B18F-AD4A22C0F61D}">
      <dgm:prSet phldrT="[Text]"/>
      <dgm:spPr/>
      <dgm:t>
        <a:bodyPr/>
        <a:lstStyle/>
        <a:p>
          <a:r>
            <a:rPr lang="en-US" smtClean="0"/>
            <a:t>Plan</a:t>
          </a:r>
          <a:endParaRPr lang="en-US" dirty="0"/>
        </a:p>
      </dgm:t>
    </dgm:pt>
    <dgm:pt modelId="{73BD6D34-45D2-4B67-AB70-F1C7325BA098}" type="parTrans" cxnId="{7E342534-106A-4556-B9DD-418F6B7F565C}">
      <dgm:prSet/>
      <dgm:spPr/>
      <dgm:t>
        <a:bodyPr/>
        <a:lstStyle/>
        <a:p>
          <a:endParaRPr lang="en-US"/>
        </a:p>
      </dgm:t>
    </dgm:pt>
    <dgm:pt modelId="{64604EBF-A9BD-4DBA-BDD7-D6E7E52953A8}" type="sibTrans" cxnId="{7E342534-106A-4556-B9DD-418F6B7F565C}">
      <dgm:prSet/>
      <dgm:spPr/>
      <dgm:t>
        <a:bodyPr/>
        <a:lstStyle/>
        <a:p>
          <a:endParaRPr lang="en-US"/>
        </a:p>
      </dgm:t>
    </dgm:pt>
    <dgm:pt modelId="{6EFBDFEC-88DC-4BB8-AB7F-3F467536413C}">
      <dgm:prSet phldrT="[Text]"/>
      <dgm:spPr/>
      <dgm:t>
        <a:bodyPr/>
        <a:lstStyle/>
        <a:p>
          <a:r>
            <a:rPr lang="en-US" smtClean="0"/>
            <a:t>Evaluate</a:t>
          </a:r>
          <a:endParaRPr lang="en-US" dirty="0"/>
        </a:p>
      </dgm:t>
    </dgm:pt>
    <dgm:pt modelId="{C7AF347D-F95B-4222-95FC-3993744968D7}" type="parTrans" cxnId="{277DAF5D-7A44-43A2-AECD-84E5BE5432F2}">
      <dgm:prSet/>
      <dgm:spPr/>
      <dgm:t>
        <a:bodyPr/>
        <a:lstStyle/>
        <a:p>
          <a:endParaRPr lang="en-US"/>
        </a:p>
      </dgm:t>
    </dgm:pt>
    <dgm:pt modelId="{5DA50E71-4571-46DD-B25C-929A69521315}" type="sibTrans" cxnId="{277DAF5D-7A44-43A2-AECD-84E5BE5432F2}">
      <dgm:prSet/>
      <dgm:spPr/>
      <dgm:t>
        <a:bodyPr/>
        <a:lstStyle/>
        <a:p>
          <a:endParaRPr lang="en-US"/>
        </a:p>
      </dgm:t>
    </dgm:pt>
    <dgm:pt modelId="{0E4DC509-1B18-4DDD-8786-5EACF7009E51}">
      <dgm:prSet/>
      <dgm:spPr/>
      <dgm:t>
        <a:bodyPr/>
        <a:lstStyle/>
        <a:p>
          <a:r>
            <a:rPr lang="en-US" smtClean="0"/>
            <a:t>Train/ Equip</a:t>
          </a:r>
          <a:endParaRPr lang="en-US" dirty="0"/>
        </a:p>
      </dgm:t>
    </dgm:pt>
    <dgm:pt modelId="{F70B6ECA-3D29-4276-8A6F-4B24799260B3}" type="parTrans" cxnId="{9977F6DD-A9A6-4E05-9CCC-33423850CDA7}">
      <dgm:prSet/>
      <dgm:spPr/>
      <dgm:t>
        <a:bodyPr/>
        <a:lstStyle/>
        <a:p>
          <a:endParaRPr lang="en-US"/>
        </a:p>
      </dgm:t>
    </dgm:pt>
    <dgm:pt modelId="{BD4F9602-55F0-4D68-BA2E-AEFA983C5CFD}" type="sibTrans" cxnId="{9977F6DD-A9A6-4E05-9CCC-33423850CDA7}">
      <dgm:prSet/>
      <dgm:spPr/>
      <dgm:t>
        <a:bodyPr/>
        <a:lstStyle/>
        <a:p>
          <a:endParaRPr lang="en-US"/>
        </a:p>
      </dgm:t>
    </dgm:pt>
    <dgm:pt modelId="{0CF97249-4EA2-4F27-AD74-E92D7AD7D694}">
      <dgm:prSet/>
      <dgm:spPr/>
      <dgm:t>
        <a:bodyPr/>
        <a:lstStyle/>
        <a:p>
          <a:r>
            <a:rPr lang="en-US" smtClean="0"/>
            <a:t>Exercise</a:t>
          </a:r>
          <a:endParaRPr lang="en-US" dirty="0"/>
        </a:p>
      </dgm:t>
    </dgm:pt>
    <dgm:pt modelId="{BB891360-2537-4755-892D-41B3CEAFA79A}" type="parTrans" cxnId="{4BFFC9A5-87FF-454B-8FF1-C6A3C78BBE60}">
      <dgm:prSet/>
      <dgm:spPr/>
      <dgm:t>
        <a:bodyPr/>
        <a:lstStyle/>
        <a:p>
          <a:endParaRPr lang="en-US"/>
        </a:p>
      </dgm:t>
    </dgm:pt>
    <dgm:pt modelId="{7323DDF8-C516-4D4E-9752-B00650ED1450}" type="sibTrans" cxnId="{4BFFC9A5-87FF-454B-8FF1-C6A3C78BBE60}">
      <dgm:prSet/>
      <dgm:spPr/>
      <dgm:t>
        <a:bodyPr/>
        <a:lstStyle/>
        <a:p>
          <a:endParaRPr lang="en-US"/>
        </a:p>
      </dgm:t>
    </dgm:pt>
    <dgm:pt modelId="{5F4627B0-44F5-41AE-8664-EBD79B5D5FF3}" type="pres">
      <dgm:prSet presAssocID="{11779F4F-A652-4B51-81D6-09133D5439A5}" presName="cycleMatrixDiagram" presStyleCnt="0">
        <dgm:presLayoutVars>
          <dgm:chMax val="1"/>
          <dgm:dir/>
          <dgm:animLvl val="lvl"/>
          <dgm:resizeHandles val="exact"/>
        </dgm:presLayoutVars>
      </dgm:prSet>
      <dgm:spPr/>
    </dgm:pt>
    <dgm:pt modelId="{98D43915-99B9-4370-ACD7-A25DA30FFEA5}" type="pres">
      <dgm:prSet presAssocID="{11779F4F-A652-4B51-81D6-09133D5439A5}" presName="children" presStyleCnt="0"/>
      <dgm:spPr/>
    </dgm:pt>
    <dgm:pt modelId="{D4A0A4AD-7136-48C1-886F-A7F8E657BFB1}" type="pres">
      <dgm:prSet presAssocID="{11779F4F-A652-4B51-81D6-09133D5439A5}" presName="childPlaceholder" presStyleCnt="0"/>
      <dgm:spPr/>
    </dgm:pt>
    <dgm:pt modelId="{2101854B-9272-4CC9-993B-2D525AE9697A}" type="pres">
      <dgm:prSet presAssocID="{11779F4F-A652-4B51-81D6-09133D5439A5}" presName="circle" presStyleCnt="0"/>
      <dgm:spPr/>
    </dgm:pt>
    <dgm:pt modelId="{050D0871-3290-42A4-B8FC-17081D5934F8}" type="pres">
      <dgm:prSet presAssocID="{11779F4F-A652-4B51-81D6-09133D5439A5}" presName="quadrant1" presStyleLbl="node1" presStyleIdx="0" presStyleCnt="4">
        <dgm:presLayoutVars>
          <dgm:chMax val="1"/>
          <dgm:bulletEnabled val="1"/>
        </dgm:presLayoutVars>
      </dgm:prSet>
      <dgm:spPr/>
      <dgm:t>
        <a:bodyPr/>
        <a:lstStyle/>
        <a:p>
          <a:endParaRPr lang="en-US"/>
        </a:p>
      </dgm:t>
    </dgm:pt>
    <dgm:pt modelId="{5C39A606-642B-4695-A1B1-6835FC8A491B}" type="pres">
      <dgm:prSet presAssocID="{11779F4F-A652-4B51-81D6-09133D5439A5}" presName="quadrant2" presStyleLbl="node1" presStyleIdx="1" presStyleCnt="4">
        <dgm:presLayoutVars>
          <dgm:chMax val="1"/>
          <dgm:bulletEnabled val="1"/>
        </dgm:presLayoutVars>
      </dgm:prSet>
      <dgm:spPr/>
      <dgm:t>
        <a:bodyPr/>
        <a:lstStyle/>
        <a:p>
          <a:endParaRPr lang="en-US"/>
        </a:p>
      </dgm:t>
    </dgm:pt>
    <dgm:pt modelId="{3AF06C34-E638-4133-81B7-0907C9DF6B10}" type="pres">
      <dgm:prSet presAssocID="{11779F4F-A652-4B51-81D6-09133D5439A5}" presName="quadrant3" presStyleLbl="node1" presStyleIdx="2" presStyleCnt="4">
        <dgm:presLayoutVars>
          <dgm:chMax val="1"/>
          <dgm:bulletEnabled val="1"/>
        </dgm:presLayoutVars>
      </dgm:prSet>
      <dgm:spPr/>
      <dgm:t>
        <a:bodyPr/>
        <a:lstStyle/>
        <a:p>
          <a:endParaRPr lang="en-US"/>
        </a:p>
      </dgm:t>
    </dgm:pt>
    <dgm:pt modelId="{D70412AC-CF4A-4283-98AA-82ED5C94B7BE}" type="pres">
      <dgm:prSet presAssocID="{11779F4F-A652-4B51-81D6-09133D5439A5}" presName="quadrant4" presStyleLbl="node1" presStyleIdx="3" presStyleCnt="4">
        <dgm:presLayoutVars>
          <dgm:chMax val="1"/>
          <dgm:bulletEnabled val="1"/>
        </dgm:presLayoutVars>
      </dgm:prSet>
      <dgm:spPr/>
      <dgm:t>
        <a:bodyPr/>
        <a:lstStyle/>
        <a:p>
          <a:endParaRPr lang="en-US"/>
        </a:p>
      </dgm:t>
    </dgm:pt>
    <dgm:pt modelId="{0B6D6194-9A12-4BE1-8611-7EA71C173728}" type="pres">
      <dgm:prSet presAssocID="{11779F4F-A652-4B51-81D6-09133D5439A5}" presName="quadrantPlaceholder" presStyleCnt="0"/>
      <dgm:spPr/>
    </dgm:pt>
    <dgm:pt modelId="{2959706C-1289-4643-B061-A3AA9AFEA681}" type="pres">
      <dgm:prSet presAssocID="{11779F4F-A652-4B51-81D6-09133D5439A5}" presName="center1" presStyleLbl="fgShp" presStyleIdx="0" presStyleCnt="2"/>
      <dgm:spPr/>
    </dgm:pt>
    <dgm:pt modelId="{24C02823-8432-4FFB-B15F-2ADBA7E1A549}" type="pres">
      <dgm:prSet presAssocID="{11779F4F-A652-4B51-81D6-09133D5439A5}" presName="center2" presStyleLbl="fgShp" presStyleIdx="1" presStyleCnt="2"/>
      <dgm:spPr/>
    </dgm:pt>
  </dgm:ptLst>
  <dgm:cxnLst>
    <dgm:cxn modelId="{4BFFC9A5-87FF-454B-8FF1-C6A3C78BBE60}" srcId="{11779F4F-A652-4B51-81D6-09133D5439A5}" destId="{0CF97249-4EA2-4F27-AD74-E92D7AD7D694}" srcOrd="2" destOrd="0" parTransId="{BB891360-2537-4755-892D-41B3CEAFA79A}" sibTransId="{7323DDF8-C516-4D4E-9752-B00650ED1450}"/>
    <dgm:cxn modelId="{B27FE60C-CAF5-41A4-BCB2-93806C8950E3}" type="presOf" srcId="{0CF97249-4EA2-4F27-AD74-E92D7AD7D694}" destId="{3AF06C34-E638-4133-81B7-0907C9DF6B10}" srcOrd="0" destOrd="0" presId="urn:microsoft.com/office/officeart/2005/8/layout/cycle4"/>
    <dgm:cxn modelId="{17C1EE9E-429E-4560-ADAD-653B8764397E}" type="presOf" srcId="{11779F4F-A652-4B51-81D6-09133D5439A5}" destId="{5F4627B0-44F5-41AE-8664-EBD79B5D5FF3}" srcOrd="0" destOrd="0" presId="urn:microsoft.com/office/officeart/2005/8/layout/cycle4"/>
    <dgm:cxn modelId="{9977F6DD-A9A6-4E05-9CCC-33423850CDA7}" srcId="{11779F4F-A652-4B51-81D6-09133D5439A5}" destId="{0E4DC509-1B18-4DDD-8786-5EACF7009E51}" srcOrd="1" destOrd="0" parTransId="{F70B6ECA-3D29-4276-8A6F-4B24799260B3}" sibTransId="{BD4F9602-55F0-4D68-BA2E-AEFA983C5CFD}"/>
    <dgm:cxn modelId="{D9678002-B4D3-42F3-A53A-130BE751BA01}" type="presOf" srcId="{6EFBDFEC-88DC-4BB8-AB7F-3F467536413C}" destId="{D70412AC-CF4A-4283-98AA-82ED5C94B7BE}" srcOrd="0" destOrd="0" presId="urn:microsoft.com/office/officeart/2005/8/layout/cycle4"/>
    <dgm:cxn modelId="{277DAF5D-7A44-43A2-AECD-84E5BE5432F2}" srcId="{11779F4F-A652-4B51-81D6-09133D5439A5}" destId="{6EFBDFEC-88DC-4BB8-AB7F-3F467536413C}" srcOrd="3" destOrd="0" parTransId="{C7AF347D-F95B-4222-95FC-3993744968D7}" sibTransId="{5DA50E71-4571-46DD-B25C-929A69521315}"/>
    <dgm:cxn modelId="{9566796A-9F0A-40C8-A8A8-5C3ED5891E1E}" type="presOf" srcId="{0E4DC509-1B18-4DDD-8786-5EACF7009E51}" destId="{5C39A606-642B-4695-A1B1-6835FC8A491B}" srcOrd="0" destOrd="0" presId="urn:microsoft.com/office/officeart/2005/8/layout/cycle4"/>
    <dgm:cxn modelId="{27AF424F-4E08-4475-9FB2-E4EB402D5E6C}" type="presOf" srcId="{AC18FF2B-352A-4864-B18F-AD4A22C0F61D}" destId="{050D0871-3290-42A4-B8FC-17081D5934F8}" srcOrd="0" destOrd="0" presId="urn:microsoft.com/office/officeart/2005/8/layout/cycle4"/>
    <dgm:cxn modelId="{7E342534-106A-4556-B9DD-418F6B7F565C}" srcId="{11779F4F-A652-4B51-81D6-09133D5439A5}" destId="{AC18FF2B-352A-4864-B18F-AD4A22C0F61D}" srcOrd="0" destOrd="0" parTransId="{73BD6D34-45D2-4B67-AB70-F1C7325BA098}" sibTransId="{64604EBF-A9BD-4DBA-BDD7-D6E7E52953A8}"/>
    <dgm:cxn modelId="{5EC9F2E5-78C9-41C0-994B-8D4472F4B273}" type="presParOf" srcId="{5F4627B0-44F5-41AE-8664-EBD79B5D5FF3}" destId="{98D43915-99B9-4370-ACD7-A25DA30FFEA5}" srcOrd="0" destOrd="0" presId="urn:microsoft.com/office/officeart/2005/8/layout/cycle4"/>
    <dgm:cxn modelId="{AEE09975-EC25-4932-A6F6-814D4C2C2B6B}" type="presParOf" srcId="{98D43915-99B9-4370-ACD7-A25DA30FFEA5}" destId="{D4A0A4AD-7136-48C1-886F-A7F8E657BFB1}" srcOrd="0" destOrd="0" presId="urn:microsoft.com/office/officeart/2005/8/layout/cycle4"/>
    <dgm:cxn modelId="{07DD81BB-A24E-41BE-B3C7-9B33E56E346D}" type="presParOf" srcId="{5F4627B0-44F5-41AE-8664-EBD79B5D5FF3}" destId="{2101854B-9272-4CC9-993B-2D525AE9697A}" srcOrd="1" destOrd="0" presId="urn:microsoft.com/office/officeart/2005/8/layout/cycle4"/>
    <dgm:cxn modelId="{DA05C71B-1FB5-43BC-B655-5545048A1586}" type="presParOf" srcId="{2101854B-9272-4CC9-993B-2D525AE9697A}" destId="{050D0871-3290-42A4-B8FC-17081D5934F8}" srcOrd="0" destOrd="0" presId="urn:microsoft.com/office/officeart/2005/8/layout/cycle4"/>
    <dgm:cxn modelId="{9F4FC418-7BCC-4672-8004-8922C03B022A}" type="presParOf" srcId="{2101854B-9272-4CC9-993B-2D525AE9697A}" destId="{5C39A606-642B-4695-A1B1-6835FC8A491B}" srcOrd="1" destOrd="0" presId="urn:microsoft.com/office/officeart/2005/8/layout/cycle4"/>
    <dgm:cxn modelId="{A5723B3C-FA83-4D2C-88DA-FBD8DFA813F6}" type="presParOf" srcId="{2101854B-9272-4CC9-993B-2D525AE9697A}" destId="{3AF06C34-E638-4133-81B7-0907C9DF6B10}" srcOrd="2" destOrd="0" presId="urn:microsoft.com/office/officeart/2005/8/layout/cycle4"/>
    <dgm:cxn modelId="{C4953923-50E5-48D2-A813-44E5D88BCDDB}" type="presParOf" srcId="{2101854B-9272-4CC9-993B-2D525AE9697A}" destId="{D70412AC-CF4A-4283-98AA-82ED5C94B7BE}" srcOrd="3" destOrd="0" presId="urn:microsoft.com/office/officeart/2005/8/layout/cycle4"/>
    <dgm:cxn modelId="{36FED783-0F74-4FB9-A7F5-7F7A778210F9}" type="presParOf" srcId="{2101854B-9272-4CC9-993B-2D525AE9697A}" destId="{0B6D6194-9A12-4BE1-8611-7EA71C173728}" srcOrd="4" destOrd="0" presId="urn:microsoft.com/office/officeart/2005/8/layout/cycle4"/>
    <dgm:cxn modelId="{87B08322-292A-40A7-ACE8-E4ECB9722C11}" type="presParOf" srcId="{5F4627B0-44F5-41AE-8664-EBD79B5D5FF3}" destId="{2959706C-1289-4643-B061-A3AA9AFEA681}" srcOrd="2" destOrd="0" presId="urn:microsoft.com/office/officeart/2005/8/layout/cycle4"/>
    <dgm:cxn modelId="{49714DE2-79DD-44D3-A6F0-B5BA9418EDD5}" type="presParOf" srcId="{5F4627B0-44F5-41AE-8664-EBD79B5D5FF3}" destId="{24C02823-8432-4FFB-B15F-2ADBA7E1A54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A648C-DBDE-4BD5-AF9E-8EBCE8CC65DA}">
      <dgm:prSet phldrT="[Text]"/>
      <dgm:spPr/>
      <dgm:t>
        <a:bodyPr/>
        <a:lstStyle/>
        <a:p>
          <a:r>
            <a:rPr lang="en-US" dirty="0" smtClean="0"/>
            <a:t>2001</a:t>
          </a:r>
          <a:endParaRPr lang="en-US" dirty="0"/>
        </a:p>
      </dgm:t>
    </dgm:pt>
    <dgm:pt modelId="{BF679FBB-B69A-449C-96B5-31A336914E88}" type="parTrans" cxnId="{BC0ABC97-22E6-4CB2-9163-4AD5DBDD581E}">
      <dgm:prSet/>
      <dgm:spPr/>
      <dgm:t>
        <a:bodyPr/>
        <a:lstStyle/>
        <a:p>
          <a:endParaRPr lang="en-US"/>
        </a:p>
      </dgm:t>
    </dgm:pt>
    <dgm:pt modelId="{FABC4B03-BD54-4D27-8A8C-2D053353E27A}" type="sibTrans" cxnId="{BC0ABC97-22E6-4CB2-9163-4AD5DBDD581E}">
      <dgm:prSet/>
      <dgm:spPr/>
      <dgm:t>
        <a:bodyPr/>
        <a:lstStyle/>
        <a:p>
          <a:endParaRPr lang="en-US"/>
        </a:p>
      </dgm:t>
    </dgm:pt>
    <dgm:pt modelId="{92C4DA90-2D16-451A-81A8-1D42EF6D8110}">
      <dgm:prSet phldrT="[Text]" custT="1"/>
      <dgm:spPr/>
      <dgm:t>
        <a:bodyPr/>
        <a:lstStyle/>
        <a:p>
          <a:r>
            <a:rPr lang="en-US" sz="2000" dirty="0" smtClean="0">
              <a:ea typeface="Calibri"/>
              <a:cs typeface="Calibri"/>
              <a:sym typeface="Calibri"/>
            </a:rPr>
            <a:t>Developed the Louisiana School and Campus Safety Planning Guide</a:t>
          </a:r>
          <a:endParaRPr lang="en-US" sz="2000" dirty="0"/>
        </a:p>
      </dgm:t>
    </dgm:pt>
    <dgm:pt modelId="{D8221551-625F-4491-A8F6-58500AF5A3DA}" type="parTrans" cxnId="{3C9F037A-A425-43D1-9EEF-150704857B94}">
      <dgm:prSet/>
      <dgm:spPr/>
      <dgm:t>
        <a:bodyPr/>
        <a:lstStyle/>
        <a:p>
          <a:endParaRPr lang="en-US"/>
        </a:p>
      </dgm:t>
    </dgm:pt>
    <dgm:pt modelId="{3FF71041-9215-4191-BE0E-E5FA85539EEB}" type="sibTrans" cxnId="{3C9F037A-A425-43D1-9EEF-150704857B94}">
      <dgm:prSet/>
      <dgm:spPr/>
      <dgm:t>
        <a:bodyPr/>
        <a:lstStyle/>
        <a:p>
          <a:endParaRPr lang="en-US"/>
        </a:p>
      </dgm:t>
    </dgm:pt>
    <dgm:pt modelId="{6C1711AF-2B74-461A-92EE-EE336111F697}">
      <dgm:prSet phldrT="[Text]"/>
      <dgm:spPr/>
      <dgm:t>
        <a:bodyPr/>
        <a:lstStyle/>
        <a:p>
          <a:r>
            <a:rPr lang="en-US" dirty="0" smtClean="0"/>
            <a:t>2013</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CBC17372-FD79-4858-A6B4-0A1730BEB5B7}">
      <dgm:prSet phldrT="[Text]" custT="1"/>
      <dgm:spPr/>
      <dgm:t>
        <a:bodyPr/>
        <a:lstStyle/>
        <a:p>
          <a:r>
            <a:rPr lang="en-US" sz="2000" dirty="0" smtClean="0">
              <a:ea typeface="Calibri"/>
              <a:cs typeface="Calibri"/>
              <a:sym typeface="Calibri"/>
            </a:rPr>
            <a:t>La. R.S. 17:416.16 </a:t>
          </a:r>
          <a:r>
            <a:rPr lang="en-US" sz="2000" i="1" dirty="0" smtClean="0">
              <a:ea typeface="Calibri"/>
              <a:cs typeface="Calibri"/>
              <a:sym typeface="Calibri"/>
            </a:rPr>
            <a:t>(2013 HB718/Act50)</a:t>
          </a:r>
          <a:endParaRPr lang="en-US" sz="2000" dirty="0"/>
        </a:p>
      </dgm:t>
    </dgm:pt>
    <dgm:pt modelId="{F40FFCCE-7740-4BBC-A461-E68E54B8FFA7}" type="parTrans" cxnId="{8CF1D036-E23F-415A-A1A7-698E543120AF}">
      <dgm:prSet/>
      <dgm:spPr/>
      <dgm:t>
        <a:bodyPr/>
        <a:lstStyle/>
        <a:p>
          <a:endParaRPr lang="en-US"/>
        </a:p>
      </dgm:t>
    </dgm:pt>
    <dgm:pt modelId="{FFA5E279-E38F-4C8A-AEF0-9F1A87DCDA83}" type="sibTrans" cxnId="{8CF1D036-E23F-415A-A1A7-698E543120AF}">
      <dgm:prSet/>
      <dgm:spPr/>
      <dgm:t>
        <a:bodyPr/>
        <a:lstStyle/>
        <a:p>
          <a:endParaRPr lang="en-US"/>
        </a:p>
      </dgm:t>
    </dgm:pt>
    <dgm:pt modelId="{B702F5BD-4E7B-4999-B5D7-185E3630CD26}">
      <dgm:prSet phldrT="[Text]" custT="1"/>
      <dgm:spPr/>
      <dgm:t>
        <a:bodyPr/>
        <a:lstStyle/>
        <a:p>
          <a:r>
            <a:rPr lang="en-US" sz="1700" dirty="0" smtClean="0"/>
            <a:t> </a:t>
          </a:r>
          <a:r>
            <a:rPr lang="en-US" sz="2000" dirty="0" smtClean="0"/>
            <a:t>Requiring school crisis management/response plans</a:t>
          </a:r>
          <a:endParaRPr lang="en-US" sz="1800" dirty="0"/>
        </a:p>
      </dgm:t>
    </dgm:pt>
    <dgm:pt modelId="{A8BE6F60-A2D1-4B71-ABD6-B675636818FC}" type="parTrans" cxnId="{64BEC1EF-1FE0-4E26-8E38-A8AF8BE5E22F}">
      <dgm:prSet/>
      <dgm:spPr/>
      <dgm:t>
        <a:bodyPr/>
        <a:lstStyle/>
        <a:p>
          <a:endParaRPr lang="en-US"/>
        </a:p>
      </dgm:t>
    </dgm:pt>
    <dgm:pt modelId="{A8027DFD-59E7-4623-AD3D-81DBFBABE252}" type="sibTrans" cxnId="{64BEC1EF-1FE0-4E26-8E38-A8AF8BE5E22F}">
      <dgm:prSet/>
      <dgm:spPr/>
      <dgm:t>
        <a:bodyPr/>
        <a:lstStyle/>
        <a:p>
          <a:endParaRPr lang="en-US"/>
        </a:p>
      </dgm:t>
    </dgm:pt>
    <dgm:pt modelId="{7BF7AE84-5D85-4E4E-87C5-A9BED25A33A6}">
      <dgm:prSet phldrT="[Text]"/>
      <dgm:spPr/>
      <dgm:t>
        <a:bodyPr/>
        <a:lstStyle/>
        <a:p>
          <a:r>
            <a:rPr lang="en-US" dirty="0" smtClean="0"/>
            <a:t>2014</a:t>
          </a:r>
          <a:endParaRPr lang="en-US" dirty="0"/>
        </a:p>
      </dgm:t>
    </dgm:pt>
    <dgm:pt modelId="{2050FCBD-5B83-4508-B8C3-C7570D7583B1}" type="parTrans" cxnId="{7FB6F4A3-1CA1-4F1A-8DAF-FA618BE8A481}">
      <dgm:prSet/>
      <dgm:spPr/>
      <dgm:t>
        <a:bodyPr/>
        <a:lstStyle/>
        <a:p>
          <a:endParaRPr lang="en-US"/>
        </a:p>
      </dgm:t>
    </dgm:pt>
    <dgm:pt modelId="{ECDB2EEF-6012-4247-88A8-47AF69F90609}" type="sibTrans" cxnId="{7FB6F4A3-1CA1-4F1A-8DAF-FA618BE8A481}">
      <dgm:prSet/>
      <dgm:spPr/>
      <dgm:t>
        <a:bodyPr/>
        <a:lstStyle/>
        <a:p>
          <a:endParaRPr lang="en-US"/>
        </a:p>
      </dgm:t>
    </dgm:pt>
    <dgm:pt modelId="{59024FA6-EB69-4AEB-8D5A-0E5E7EC6C012}">
      <dgm:prSet phldrT="[Text]" custT="1"/>
      <dgm:spPr/>
      <dgm:t>
        <a:bodyPr/>
        <a:lstStyle/>
        <a:p>
          <a:r>
            <a:rPr lang="en-US" sz="2000" dirty="0" smtClean="0">
              <a:ea typeface="Calibri"/>
              <a:cs typeface="Calibri"/>
              <a:sym typeface="Calibri"/>
            </a:rPr>
            <a:t>US DOE - Grants for School Emergency Management  (GSEM)  </a:t>
          </a:r>
          <a:endParaRPr lang="en-US" sz="2000" dirty="0"/>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8B2E9D6F-1B6C-4914-AA81-B40A8B6829BC}">
      <dgm:prSet custT="1"/>
      <dgm:spPr/>
      <dgm:t>
        <a:bodyPr/>
        <a:lstStyle/>
        <a:p>
          <a:r>
            <a:rPr lang="en-US" sz="2000" dirty="0" smtClean="0">
              <a:ea typeface="Calibri"/>
              <a:cs typeface="Calibri"/>
              <a:sym typeface="Calibri"/>
            </a:rPr>
            <a:t>Louisiana State Police create the Safety and Security Checklist</a:t>
          </a:r>
          <a:endParaRPr lang="en-US" sz="2000" dirty="0">
            <a:ea typeface="Calibri"/>
            <a:cs typeface="Calibri"/>
            <a:sym typeface="Calibri"/>
          </a:endParaRPr>
        </a:p>
      </dgm:t>
    </dgm:pt>
    <dgm:pt modelId="{8690163E-37CE-4D20-871C-A446E0F4F977}" type="parTrans" cxnId="{26B88052-4A9E-4E24-950D-F727B007C76C}">
      <dgm:prSet/>
      <dgm:spPr/>
      <dgm:t>
        <a:bodyPr/>
        <a:lstStyle/>
        <a:p>
          <a:endParaRPr lang="en-US"/>
        </a:p>
      </dgm:t>
    </dgm:pt>
    <dgm:pt modelId="{60C0508B-CC4D-4D70-917F-3B84A59C6AD2}" type="sibTrans" cxnId="{26B88052-4A9E-4E24-950D-F727B007C76C}">
      <dgm:prSet/>
      <dgm:spPr/>
      <dgm:t>
        <a:bodyPr/>
        <a:lstStyle/>
        <a:p>
          <a:endParaRPr lang="en-US"/>
        </a:p>
      </dgm:t>
    </dgm:pt>
    <dgm:pt modelId="{0E6141A5-C6A1-4526-AC67-7E0B977AE16D}">
      <dgm:prSet phldrT="[Text]" custT="1"/>
      <dgm:spPr/>
      <dgm:t>
        <a:bodyPr/>
        <a:lstStyle/>
        <a:p>
          <a:r>
            <a:rPr lang="en-US" sz="2000" i="1" dirty="0" smtClean="0">
              <a:ea typeface="Calibri"/>
              <a:cs typeface="Calibri"/>
              <a:sym typeface="Calibri"/>
            </a:rPr>
            <a:t>Louisiana School Emergency Management Program (LA SEMP)</a:t>
          </a:r>
          <a:endParaRPr lang="en-US" sz="2000" dirty="0"/>
        </a:p>
      </dgm:t>
    </dgm:pt>
    <dgm:pt modelId="{2C20FF54-F3A7-4C8C-88C2-4B057CD760AE}" type="parTrans" cxnId="{62322B7C-DCC2-4594-864D-E0B440800084}">
      <dgm:prSet/>
      <dgm:spPr/>
      <dgm:t>
        <a:bodyPr/>
        <a:lstStyle/>
        <a:p>
          <a:endParaRPr lang="en-US"/>
        </a:p>
      </dgm:t>
    </dgm:pt>
    <dgm:pt modelId="{FB4AD7A6-80B9-44B5-A29D-5CAD1331E8E4}" type="sibTrans" cxnId="{62322B7C-DCC2-4594-864D-E0B440800084}">
      <dgm:prSet/>
      <dgm:spPr/>
      <dgm:t>
        <a:bodyPr/>
        <a:lstStyle/>
        <a:p>
          <a:endParaRPr lang="en-US"/>
        </a:p>
      </dgm:t>
    </dgm:pt>
    <dgm:pt modelId="{11CB74E2-A263-4AF6-952D-97D8D649F72A}">
      <dgm:prSet phldrT="[Text]"/>
      <dgm:spPr/>
      <dgm:t>
        <a:bodyPr/>
        <a:lstStyle/>
        <a:p>
          <a:r>
            <a:rPr lang="en-US" dirty="0" smtClean="0"/>
            <a:t>2015</a:t>
          </a:r>
          <a:endParaRPr lang="en-US" dirty="0"/>
        </a:p>
      </dgm:t>
    </dgm:pt>
    <dgm:pt modelId="{1DB2A5FE-83FF-4532-99CA-F9EB27D530F5}" type="parTrans" cxnId="{6DD133E8-54B5-435D-814A-81A997790452}">
      <dgm:prSet/>
      <dgm:spPr/>
      <dgm:t>
        <a:bodyPr/>
        <a:lstStyle/>
        <a:p>
          <a:endParaRPr lang="en-US"/>
        </a:p>
      </dgm:t>
    </dgm:pt>
    <dgm:pt modelId="{38848E5B-1DF0-4FCB-97D4-D2EADF89656F}" type="sibTrans" cxnId="{6DD133E8-54B5-435D-814A-81A997790452}">
      <dgm:prSet/>
      <dgm:spPr/>
      <dgm:t>
        <a:bodyPr/>
        <a:lstStyle/>
        <a:p>
          <a:endParaRPr lang="en-US"/>
        </a:p>
      </dgm:t>
    </dgm:pt>
    <dgm:pt modelId="{B87B1ED2-C5A1-4F25-9F23-5A5DF0F66F5C}">
      <dgm:prSet phldrT="[Text]" custT="1"/>
      <dgm:spPr/>
      <dgm:t>
        <a:bodyPr/>
        <a:lstStyle/>
        <a:p>
          <a:r>
            <a:rPr lang="en-US" sz="2000" dirty="0" smtClean="0"/>
            <a:t>US DOE – GSEM Continued, Awarded to LDOE &amp; LSU NCBRT/ACE</a:t>
          </a:r>
          <a:endParaRPr lang="en-US" sz="2000" dirty="0"/>
        </a:p>
      </dgm:t>
    </dgm:pt>
    <dgm:pt modelId="{33B053C9-F8FF-4F9E-9C54-5DB44EBC5ACB}" type="parTrans" cxnId="{FF82C217-83F2-4C4F-A0C8-0F5F52DE2472}">
      <dgm:prSet/>
      <dgm:spPr/>
      <dgm:t>
        <a:bodyPr/>
        <a:lstStyle/>
        <a:p>
          <a:endParaRPr lang="en-US"/>
        </a:p>
      </dgm:t>
    </dgm:pt>
    <dgm:pt modelId="{32F5EB01-8E0C-49F2-838B-8A56DDD7AA4B}" type="sibTrans" cxnId="{FF82C217-83F2-4C4F-A0C8-0F5F52DE2472}">
      <dgm:prSet/>
      <dgm:spPr/>
      <dgm:t>
        <a:bodyPr/>
        <a:lstStyle/>
        <a:p>
          <a:endParaRPr lang="en-US"/>
        </a:p>
      </dgm:t>
    </dgm:pt>
    <dgm:pt modelId="{1002309E-71C9-46CF-9ACD-E39F883D9099}">
      <dgm:prSet phldrT="[Text]" custT="1"/>
      <dgm:spPr/>
      <dgm:t>
        <a:bodyPr/>
        <a:lstStyle/>
        <a:p>
          <a:r>
            <a:rPr lang="en-US" sz="2000" dirty="0" smtClean="0"/>
            <a:t>Provide training and assistance to schools for </a:t>
          </a:r>
          <a:r>
            <a:rPr lang="en-US" sz="2000" i="1" dirty="0" smtClean="0">
              <a:ea typeface="Calibri"/>
              <a:cs typeface="Calibri"/>
              <a:sym typeface="Calibri"/>
            </a:rPr>
            <a:t>Highly Effective School EOPs</a:t>
          </a:r>
          <a:endParaRPr lang="en-US" sz="2000" dirty="0"/>
        </a:p>
      </dgm:t>
    </dgm:pt>
    <dgm:pt modelId="{E9B60740-0ABE-4FFF-AE0F-3616F0D94966}" type="parTrans" cxnId="{D8D35017-59A9-4CF0-B752-4744F7857820}">
      <dgm:prSet/>
      <dgm:spPr/>
      <dgm:t>
        <a:bodyPr/>
        <a:lstStyle/>
        <a:p>
          <a:endParaRPr lang="en-US"/>
        </a:p>
      </dgm:t>
    </dgm:pt>
    <dgm:pt modelId="{5F8744AC-BB67-4DB3-A2D7-5266E223A2EF}" type="sibTrans" cxnId="{D8D35017-59A9-4CF0-B752-4744F7857820}">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7AB1E289-A4EE-4C8F-92D4-4120E9451B89}" type="pres">
      <dgm:prSet presAssocID="{E11A648C-DBDE-4BD5-AF9E-8EBCE8CC65DA}" presName="composite" presStyleCnt="0"/>
      <dgm:spPr/>
    </dgm:pt>
    <dgm:pt modelId="{5E62B3A2-943F-4749-9B60-8A71EAB1FBC9}" type="pres">
      <dgm:prSet presAssocID="{E11A648C-DBDE-4BD5-AF9E-8EBCE8CC65DA}" presName="parentText" presStyleLbl="alignNode1" presStyleIdx="0" presStyleCnt="4">
        <dgm:presLayoutVars>
          <dgm:chMax val="1"/>
          <dgm:bulletEnabled val="1"/>
        </dgm:presLayoutVars>
      </dgm:prSet>
      <dgm:spPr/>
      <dgm:t>
        <a:bodyPr/>
        <a:lstStyle/>
        <a:p>
          <a:endParaRPr lang="en-US"/>
        </a:p>
      </dgm:t>
    </dgm:pt>
    <dgm:pt modelId="{1978231A-9FEF-4FEA-ACA7-2507A0E2ACD5}" type="pres">
      <dgm:prSet presAssocID="{E11A648C-DBDE-4BD5-AF9E-8EBCE8CC65DA}" presName="descendantText" presStyleLbl="alignAcc1" presStyleIdx="0" presStyleCnt="4">
        <dgm:presLayoutVars>
          <dgm:bulletEnabled val="1"/>
        </dgm:presLayoutVars>
      </dgm:prSet>
      <dgm:spPr/>
      <dgm:t>
        <a:bodyPr/>
        <a:lstStyle/>
        <a:p>
          <a:endParaRPr lang="en-US"/>
        </a:p>
      </dgm:t>
    </dgm:pt>
    <dgm:pt modelId="{B46C68C4-E28E-4942-8FBB-E621C3ED85A0}" type="pres">
      <dgm:prSet presAssocID="{FABC4B03-BD54-4D27-8A8C-2D053353E27A}" presName="sp" presStyleCnt="0"/>
      <dgm:spPr/>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1"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1"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2"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2" presStyleCnt="4">
        <dgm:presLayoutVars>
          <dgm:bulletEnabled val="1"/>
        </dgm:presLayoutVars>
      </dgm:prSet>
      <dgm:spPr/>
      <dgm:t>
        <a:bodyPr/>
        <a:lstStyle/>
        <a:p>
          <a:endParaRPr lang="en-US"/>
        </a:p>
      </dgm:t>
    </dgm:pt>
    <dgm:pt modelId="{08DA05A5-23EC-41DA-A7BC-FF59D8AD76C6}" type="pres">
      <dgm:prSet presAssocID="{ECDB2EEF-6012-4247-88A8-47AF69F90609}" presName="sp" presStyleCnt="0"/>
      <dgm:spPr/>
    </dgm:pt>
    <dgm:pt modelId="{018CB666-D7BE-4894-8C8C-58F8DBE97A3E}" type="pres">
      <dgm:prSet presAssocID="{11CB74E2-A263-4AF6-952D-97D8D649F72A}" presName="composite" presStyleCnt="0"/>
      <dgm:spPr/>
    </dgm:pt>
    <dgm:pt modelId="{3FD98105-E372-42A2-B13E-19B74B53A36E}" type="pres">
      <dgm:prSet presAssocID="{11CB74E2-A263-4AF6-952D-97D8D649F72A}" presName="parentText" presStyleLbl="alignNode1" presStyleIdx="3" presStyleCnt="4">
        <dgm:presLayoutVars>
          <dgm:chMax val="1"/>
          <dgm:bulletEnabled val="1"/>
        </dgm:presLayoutVars>
      </dgm:prSet>
      <dgm:spPr/>
      <dgm:t>
        <a:bodyPr/>
        <a:lstStyle/>
        <a:p>
          <a:endParaRPr lang="en-US"/>
        </a:p>
      </dgm:t>
    </dgm:pt>
    <dgm:pt modelId="{D75FBAE2-2202-4FAF-9ED4-2B1707F20231}" type="pres">
      <dgm:prSet presAssocID="{11CB74E2-A263-4AF6-952D-97D8D649F72A}" presName="descendantText" presStyleLbl="alignAcc1" presStyleIdx="3" presStyleCnt="4">
        <dgm:presLayoutVars>
          <dgm:bulletEnabled val="1"/>
        </dgm:presLayoutVars>
      </dgm:prSet>
      <dgm:spPr/>
      <dgm:t>
        <a:bodyPr/>
        <a:lstStyle/>
        <a:p>
          <a:endParaRPr lang="en-US"/>
        </a:p>
      </dgm:t>
    </dgm:pt>
  </dgm:ptLst>
  <dgm:cxnLst>
    <dgm:cxn modelId="{26B88052-4A9E-4E24-950D-F727B007C76C}" srcId="{E11A648C-DBDE-4BD5-AF9E-8EBCE8CC65DA}" destId="{8B2E9D6F-1B6C-4914-AA81-B40A8B6829BC}" srcOrd="1" destOrd="0" parTransId="{8690163E-37CE-4D20-871C-A446E0F4F977}" sibTransId="{60C0508B-CC4D-4D70-917F-3B84A59C6AD2}"/>
    <dgm:cxn modelId="{FF82C217-83F2-4C4F-A0C8-0F5F52DE2472}" srcId="{11CB74E2-A263-4AF6-952D-97D8D649F72A}" destId="{B87B1ED2-C5A1-4F25-9F23-5A5DF0F66F5C}" srcOrd="0" destOrd="0" parTransId="{33B053C9-F8FF-4F9E-9C54-5DB44EBC5ACB}" sibTransId="{32F5EB01-8E0C-49F2-838B-8A56DDD7AA4B}"/>
    <dgm:cxn modelId="{6DD133E8-54B5-435D-814A-81A997790452}" srcId="{B6A4EC6D-1737-4D51-A77A-C24C43A815B5}" destId="{11CB74E2-A263-4AF6-952D-97D8D649F72A}" srcOrd="3" destOrd="0" parTransId="{1DB2A5FE-83FF-4532-99CA-F9EB27D530F5}" sibTransId="{38848E5B-1DF0-4FCB-97D4-D2EADF89656F}"/>
    <dgm:cxn modelId="{957902CC-10A7-4E91-992C-A697C4DFE76B}" type="presOf" srcId="{E11A648C-DBDE-4BD5-AF9E-8EBCE8CC65DA}" destId="{5E62B3A2-943F-4749-9B60-8A71EAB1FBC9}" srcOrd="0" destOrd="0" presId="urn:microsoft.com/office/officeart/2005/8/layout/chevron2"/>
    <dgm:cxn modelId="{F5F01BF6-8CA3-4FBC-A539-6A65B1D67C3E}" type="presOf" srcId="{CBC17372-FD79-4858-A6B4-0A1730BEB5B7}" destId="{652374ED-AAD6-41B4-B21D-949F2E7F73EB}" srcOrd="0" destOrd="0" presId="urn:microsoft.com/office/officeart/2005/8/layout/chevron2"/>
    <dgm:cxn modelId="{D8D35017-59A9-4CF0-B752-4744F7857820}" srcId="{11CB74E2-A263-4AF6-952D-97D8D649F72A}" destId="{1002309E-71C9-46CF-9ACD-E39F883D9099}" srcOrd="1" destOrd="0" parTransId="{E9B60740-0ABE-4FFF-AE0F-3616F0D94966}" sibTransId="{5F8744AC-BB67-4DB3-A2D7-5266E223A2EF}"/>
    <dgm:cxn modelId="{62322B7C-DCC2-4594-864D-E0B440800084}" srcId="{7BF7AE84-5D85-4E4E-87C5-A9BED25A33A6}" destId="{0E6141A5-C6A1-4526-AC67-7E0B977AE16D}" srcOrd="1" destOrd="0" parTransId="{2C20FF54-F3A7-4C8C-88C2-4B057CD760AE}" sibTransId="{FB4AD7A6-80B9-44B5-A29D-5CAD1331E8E4}"/>
    <dgm:cxn modelId="{3C9F037A-A425-43D1-9EEF-150704857B94}" srcId="{E11A648C-DBDE-4BD5-AF9E-8EBCE8CC65DA}" destId="{92C4DA90-2D16-451A-81A8-1D42EF6D8110}" srcOrd="0" destOrd="0" parTransId="{D8221551-625F-4491-A8F6-58500AF5A3DA}" sibTransId="{3FF71041-9215-4191-BE0E-E5FA85539EEB}"/>
    <dgm:cxn modelId="{5BEEF0B9-2830-418D-8E47-7B2852FF06B0}" type="presOf" srcId="{1002309E-71C9-46CF-9ACD-E39F883D9099}" destId="{D75FBAE2-2202-4FAF-9ED4-2B1707F20231}" srcOrd="0" destOrd="1" presId="urn:microsoft.com/office/officeart/2005/8/layout/chevron2"/>
    <dgm:cxn modelId="{5A60168C-7B73-4C5C-AA2E-1A8E9B76DC00}" type="presOf" srcId="{B702F5BD-4E7B-4999-B5D7-185E3630CD26}" destId="{652374ED-AAD6-41B4-B21D-949F2E7F73EB}" srcOrd="0" destOrd="1" presId="urn:microsoft.com/office/officeart/2005/8/layout/chevron2"/>
    <dgm:cxn modelId="{5CF8F528-3344-4C17-853A-E3CA9A11ACB9}" type="presOf" srcId="{11CB74E2-A263-4AF6-952D-97D8D649F72A}" destId="{3FD98105-E372-42A2-B13E-19B74B53A36E}" srcOrd="0" destOrd="0" presId="urn:microsoft.com/office/officeart/2005/8/layout/chevron2"/>
    <dgm:cxn modelId="{4D1835B2-4273-47ED-BF02-185B1E280626}" type="presOf" srcId="{59024FA6-EB69-4AEB-8D5A-0E5E7EC6C012}" destId="{F0FFE0D1-B46F-40E1-8647-C69B6E0C815A}" srcOrd="0" destOrd="0" presId="urn:microsoft.com/office/officeart/2005/8/layout/chevron2"/>
    <dgm:cxn modelId="{64BEC1EF-1FE0-4E26-8E38-A8AF8BE5E22F}" srcId="{6C1711AF-2B74-461A-92EE-EE336111F697}" destId="{B702F5BD-4E7B-4999-B5D7-185E3630CD26}" srcOrd="1" destOrd="0" parTransId="{A8BE6F60-A2D1-4B71-ABD6-B675636818FC}" sibTransId="{A8027DFD-59E7-4623-AD3D-81DBFBABE252}"/>
    <dgm:cxn modelId="{C58C6658-EBA5-4B4F-9384-5F650DD06CF6}" type="presOf" srcId="{B6A4EC6D-1737-4D51-A77A-C24C43A815B5}" destId="{0ECF0EEE-CD36-4782-A670-6B58F4C863A4}" srcOrd="0" destOrd="0" presId="urn:microsoft.com/office/officeart/2005/8/layout/chevron2"/>
    <dgm:cxn modelId="{BC0ABC97-22E6-4CB2-9163-4AD5DBDD581E}" srcId="{B6A4EC6D-1737-4D51-A77A-C24C43A815B5}" destId="{E11A648C-DBDE-4BD5-AF9E-8EBCE8CC65DA}" srcOrd="0" destOrd="0" parTransId="{BF679FBB-B69A-449C-96B5-31A336914E88}" sibTransId="{FABC4B03-BD54-4D27-8A8C-2D053353E27A}"/>
    <dgm:cxn modelId="{7FB6F4A3-1CA1-4F1A-8DAF-FA618BE8A481}" srcId="{B6A4EC6D-1737-4D51-A77A-C24C43A815B5}" destId="{7BF7AE84-5D85-4E4E-87C5-A9BED25A33A6}" srcOrd="2" destOrd="0" parTransId="{2050FCBD-5B83-4508-B8C3-C7570D7583B1}" sibTransId="{ECDB2EEF-6012-4247-88A8-47AF69F90609}"/>
    <dgm:cxn modelId="{AE6FAD7B-0210-4C05-B182-8CF015D36655}" type="presOf" srcId="{B87B1ED2-C5A1-4F25-9F23-5A5DF0F66F5C}" destId="{D75FBAE2-2202-4FAF-9ED4-2B1707F20231}" srcOrd="0" destOrd="0" presId="urn:microsoft.com/office/officeart/2005/8/layout/chevron2"/>
    <dgm:cxn modelId="{18FCD850-DCD9-410D-9F96-23B83DDD79D8}" type="presOf" srcId="{8B2E9D6F-1B6C-4914-AA81-B40A8B6829BC}" destId="{1978231A-9FEF-4FEA-ACA7-2507A0E2ACD5}" srcOrd="0" destOrd="1" presId="urn:microsoft.com/office/officeart/2005/8/layout/chevron2"/>
    <dgm:cxn modelId="{691CFABC-9A50-4120-A686-E3B73D41C3C8}" type="presOf" srcId="{92C4DA90-2D16-451A-81A8-1D42EF6D8110}" destId="{1978231A-9FEF-4FEA-ACA7-2507A0E2ACD5}" srcOrd="0" destOrd="0"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1" destOrd="0" parTransId="{D782BA78-C832-44A3-B454-2082B089F33F}" sibTransId="{1C137480-FF12-4613-B629-7F29AA43DFB2}"/>
    <dgm:cxn modelId="{2426CF20-95CB-4D64-B4AE-98DBD8D5AB27}" srcId="{7BF7AE84-5D85-4E4E-87C5-A9BED25A33A6}" destId="{59024FA6-EB69-4AEB-8D5A-0E5E7EC6C012}" srcOrd="0" destOrd="0" parTransId="{C9A9CB82-2FA2-4D21-9A66-6B577A20149D}" sibTransId="{27D034BE-F501-4E8F-8735-F500E4CFEDD2}"/>
    <dgm:cxn modelId="{8CF1D036-E23F-415A-A1A7-698E543120AF}" srcId="{6C1711AF-2B74-461A-92EE-EE336111F697}" destId="{CBC17372-FD79-4858-A6B4-0A1730BEB5B7}" srcOrd="0" destOrd="0" parTransId="{F40FFCCE-7740-4BBC-A461-E68E54B8FFA7}" sibTransId="{FFA5E279-E38F-4C8A-AEF0-9F1A87DCDA83}"/>
    <dgm:cxn modelId="{5193DD71-0E5E-4476-8A81-513FE79A8CD6}" type="presOf" srcId="{7BF7AE84-5D85-4E4E-87C5-A9BED25A33A6}" destId="{39AF5E91-7D99-49D5-BC78-7BBE64C63D4C}" srcOrd="0" destOrd="0" presId="urn:microsoft.com/office/officeart/2005/8/layout/chevron2"/>
    <dgm:cxn modelId="{1602EC50-23A3-4B61-81D1-DDAE2D153F4B}" type="presOf" srcId="{0E6141A5-C6A1-4526-AC67-7E0B977AE16D}" destId="{F0FFE0D1-B46F-40E1-8647-C69B6E0C815A}" srcOrd="0" destOrd="1" presId="urn:microsoft.com/office/officeart/2005/8/layout/chevron2"/>
    <dgm:cxn modelId="{EC9E9BBB-5644-43AB-BF4B-17FC33A02312}" type="presParOf" srcId="{0ECF0EEE-CD36-4782-A670-6B58F4C863A4}" destId="{7AB1E289-A4EE-4C8F-92D4-4120E9451B89}" srcOrd="0" destOrd="0" presId="urn:microsoft.com/office/officeart/2005/8/layout/chevron2"/>
    <dgm:cxn modelId="{7F737D27-5A16-4DC7-85AA-0D50C93565E8}" type="presParOf" srcId="{7AB1E289-A4EE-4C8F-92D4-4120E9451B89}" destId="{5E62B3A2-943F-4749-9B60-8A71EAB1FBC9}" srcOrd="0" destOrd="0" presId="urn:microsoft.com/office/officeart/2005/8/layout/chevron2"/>
    <dgm:cxn modelId="{9882AF43-369F-46E6-8D3F-899D693883E0}" type="presParOf" srcId="{7AB1E289-A4EE-4C8F-92D4-4120E9451B89}" destId="{1978231A-9FEF-4FEA-ACA7-2507A0E2ACD5}" srcOrd="1" destOrd="0" presId="urn:microsoft.com/office/officeart/2005/8/layout/chevron2"/>
    <dgm:cxn modelId="{BB982E3A-0A6D-4B7F-86EC-8E7B79134925}" type="presParOf" srcId="{0ECF0EEE-CD36-4782-A670-6B58F4C863A4}" destId="{B46C68C4-E28E-4942-8FBB-E621C3ED85A0}" srcOrd="1" destOrd="0" presId="urn:microsoft.com/office/officeart/2005/8/layout/chevron2"/>
    <dgm:cxn modelId="{8741E0E3-8300-4B2B-8A8E-477C2881C748}" type="presParOf" srcId="{0ECF0EEE-CD36-4782-A670-6B58F4C863A4}" destId="{C151C2C2-CCFF-4C46-9A68-D59B746180B7}" srcOrd="2"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3" destOrd="0" presId="urn:microsoft.com/office/officeart/2005/8/layout/chevron2"/>
    <dgm:cxn modelId="{1ABBC536-A44B-4B2A-9E28-15B6EB0595B6}" type="presParOf" srcId="{0ECF0EEE-CD36-4782-A670-6B58F4C863A4}" destId="{E812BA9E-EDF6-4068-AFE3-ACA79B62BD2E}" srcOrd="4"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 modelId="{AE7B4AB3-FA92-43E6-91B2-125ADE748E57}" type="presParOf" srcId="{0ECF0EEE-CD36-4782-A670-6B58F4C863A4}" destId="{08DA05A5-23EC-41DA-A7BC-FF59D8AD76C6}" srcOrd="5" destOrd="0" presId="urn:microsoft.com/office/officeart/2005/8/layout/chevron2"/>
    <dgm:cxn modelId="{D48E4089-3656-43F9-9459-3D50B56B2CC8}" type="presParOf" srcId="{0ECF0EEE-CD36-4782-A670-6B58F4C863A4}" destId="{018CB666-D7BE-4894-8C8C-58F8DBE97A3E}" srcOrd="6" destOrd="0" presId="urn:microsoft.com/office/officeart/2005/8/layout/chevron2"/>
    <dgm:cxn modelId="{90258F68-565E-4B47-B789-81123F8F57DB}" type="presParOf" srcId="{018CB666-D7BE-4894-8C8C-58F8DBE97A3E}" destId="{3FD98105-E372-42A2-B13E-19B74B53A36E}" srcOrd="0" destOrd="0" presId="urn:microsoft.com/office/officeart/2005/8/layout/chevron2"/>
    <dgm:cxn modelId="{4ECB154B-B0B8-46FD-B4DF-6F2ACA96038C}" type="presParOf" srcId="{018CB666-D7BE-4894-8C8C-58F8DBE97A3E}" destId="{D75FBAE2-2202-4FAF-9ED4-2B1707F20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A648C-DBDE-4BD5-AF9E-8EBCE8CC65DA}">
      <dgm:prSet phldrT="[Text]"/>
      <dgm:spPr/>
      <dgm:t>
        <a:bodyPr/>
        <a:lstStyle/>
        <a:p>
          <a:r>
            <a:rPr lang="en-US" dirty="0" smtClean="0"/>
            <a:t>2018</a:t>
          </a:r>
          <a:endParaRPr lang="en-US" dirty="0"/>
        </a:p>
      </dgm:t>
    </dgm:pt>
    <dgm:pt modelId="{BF679FBB-B69A-449C-96B5-31A336914E88}" type="parTrans" cxnId="{BC0ABC97-22E6-4CB2-9163-4AD5DBDD581E}">
      <dgm:prSet/>
      <dgm:spPr/>
      <dgm:t>
        <a:bodyPr/>
        <a:lstStyle/>
        <a:p>
          <a:endParaRPr lang="en-US"/>
        </a:p>
      </dgm:t>
    </dgm:pt>
    <dgm:pt modelId="{FABC4B03-BD54-4D27-8A8C-2D053353E27A}" type="sibTrans" cxnId="{BC0ABC97-22E6-4CB2-9163-4AD5DBDD581E}">
      <dgm:prSet/>
      <dgm:spPr/>
      <dgm:t>
        <a:bodyPr/>
        <a:lstStyle/>
        <a:p>
          <a:endParaRPr lang="en-US"/>
        </a:p>
      </dgm:t>
    </dgm:pt>
    <dgm:pt modelId="{92C4DA90-2D16-451A-81A8-1D42EF6D8110}">
      <dgm:prSet phldrT="[Text]" custT="1"/>
      <dgm:spPr/>
      <dgm:t>
        <a:bodyPr/>
        <a:lstStyle/>
        <a:p>
          <a:r>
            <a:rPr lang="en-US" sz="2000" dirty="0" smtClean="0"/>
            <a:t>Blue Ribbon Commission </a:t>
          </a:r>
          <a:endParaRPr lang="en-US" sz="2000" dirty="0"/>
        </a:p>
      </dgm:t>
    </dgm:pt>
    <dgm:pt modelId="{D8221551-625F-4491-A8F6-58500AF5A3DA}" type="parTrans" cxnId="{3C9F037A-A425-43D1-9EEF-150704857B94}">
      <dgm:prSet/>
      <dgm:spPr/>
      <dgm:t>
        <a:bodyPr/>
        <a:lstStyle/>
        <a:p>
          <a:endParaRPr lang="en-US"/>
        </a:p>
      </dgm:t>
    </dgm:pt>
    <dgm:pt modelId="{3FF71041-9215-4191-BE0E-E5FA85539EEB}" type="sibTrans" cxnId="{3C9F037A-A425-43D1-9EEF-150704857B94}">
      <dgm:prSet/>
      <dgm:spPr/>
      <dgm:t>
        <a:bodyPr/>
        <a:lstStyle/>
        <a:p>
          <a:endParaRPr lang="en-US"/>
        </a:p>
      </dgm:t>
    </dgm:pt>
    <dgm:pt modelId="{6C1711AF-2B74-461A-92EE-EE336111F697}">
      <dgm:prSet phldrT="[Text]"/>
      <dgm:spPr/>
      <dgm:t>
        <a:bodyPr/>
        <a:lstStyle/>
        <a:p>
          <a:r>
            <a:rPr lang="en-US" dirty="0" smtClean="0"/>
            <a:t>2018</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7BF7AE84-5D85-4E4E-87C5-A9BED25A33A6}">
      <dgm:prSet phldrT="[Text]"/>
      <dgm:spPr/>
      <dgm:t>
        <a:bodyPr/>
        <a:lstStyle/>
        <a:p>
          <a:r>
            <a:rPr lang="en-US" dirty="0" smtClean="0"/>
            <a:t>2020</a:t>
          </a:r>
          <a:endParaRPr lang="en-US" dirty="0"/>
        </a:p>
      </dgm:t>
    </dgm:pt>
    <dgm:pt modelId="{2050FCBD-5B83-4508-B8C3-C7570D7583B1}" type="parTrans" cxnId="{7FB6F4A3-1CA1-4F1A-8DAF-FA618BE8A481}">
      <dgm:prSet/>
      <dgm:spPr/>
      <dgm:t>
        <a:bodyPr/>
        <a:lstStyle/>
        <a:p>
          <a:endParaRPr lang="en-US"/>
        </a:p>
      </dgm:t>
    </dgm:pt>
    <dgm:pt modelId="{ECDB2EEF-6012-4247-88A8-47AF69F90609}" type="sibTrans" cxnId="{7FB6F4A3-1CA1-4F1A-8DAF-FA618BE8A481}">
      <dgm:prSet/>
      <dgm:spPr/>
      <dgm:t>
        <a:bodyPr/>
        <a:lstStyle/>
        <a:p>
          <a:endParaRPr lang="en-US"/>
        </a:p>
      </dgm:t>
    </dgm:pt>
    <dgm:pt modelId="{59024FA6-EB69-4AEB-8D5A-0E5E7EC6C01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GOHSEP Monthly Collaborative Calls for programs and services</a:t>
          </a:r>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DBF6CE87-4FB3-44E7-8E80-49044B83590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LSP initiates Panic Button to improve responses to active threats or crisis</a:t>
          </a:r>
        </a:p>
      </dgm:t>
    </dgm:pt>
    <dgm:pt modelId="{8C0F29FB-701A-4704-929C-2C47BCB7527F}" type="parTrans" cxnId="{F4DBBADD-79DD-4E3F-B45E-926C493F26A6}">
      <dgm:prSet/>
      <dgm:spPr/>
      <dgm:t>
        <a:bodyPr/>
        <a:lstStyle/>
        <a:p>
          <a:endParaRPr lang="en-US"/>
        </a:p>
      </dgm:t>
    </dgm:pt>
    <dgm:pt modelId="{5434DFE3-3191-486A-80DF-67BAA0B62F94}" type="sibTrans" cxnId="{F4DBBADD-79DD-4E3F-B45E-926C493F26A6}">
      <dgm:prSet/>
      <dgm:spPr/>
      <dgm:t>
        <a:bodyPr/>
        <a:lstStyle/>
        <a:p>
          <a:endParaRPr lang="en-US"/>
        </a:p>
      </dgm:t>
    </dgm:pt>
    <dgm:pt modelId="{33B9C1E6-BA94-47B4-B27F-4CC12EC97FBF}">
      <dgm:prSet custT="1"/>
      <dgm:spPr/>
      <dgm:t>
        <a:bodyPr/>
        <a:lstStyle/>
        <a:p>
          <a:r>
            <a:rPr lang="en-US" sz="2400" dirty="0" smtClean="0"/>
            <a:t>2019</a:t>
          </a:r>
          <a:endParaRPr lang="en-US" sz="2400" dirty="0"/>
        </a:p>
      </dgm:t>
    </dgm:pt>
    <dgm:pt modelId="{9AC4783E-9072-4092-B732-0891E63D8018}" type="parTrans" cxnId="{27F78BC1-6EF3-46A7-85E9-9CD38CFF2DA3}">
      <dgm:prSet/>
      <dgm:spPr/>
      <dgm:t>
        <a:bodyPr/>
        <a:lstStyle/>
        <a:p>
          <a:endParaRPr lang="en-US"/>
        </a:p>
      </dgm:t>
    </dgm:pt>
    <dgm:pt modelId="{CB5991E0-1102-4C31-A786-BFD90E1DD182}" type="sibTrans" cxnId="{27F78BC1-6EF3-46A7-85E9-9CD38CFF2DA3}">
      <dgm:prSet/>
      <dgm:spPr/>
      <dgm:t>
        <a:bodyPr/>
        <a:lstStyle/>
        <a:p>
          <a:endParaRPr lang="en-US"/>
        </a:p>
      </dgm:t>
    </dgm:pt>
    <dgm:pt modelId="{C0A6BD04-08B3-4C0A-9182-663B4159BC1F}">
      <dgm:prSet custT="1"/>
      <dgm:spPr/>
      <dgm:t>
        <a:bodyPr/>
        <a:lstStyle/>
        <a:p>
          <a:r>
            <a:rPr lang="en-US" sz="2000" dirty="0" smtClean="0"/>
            <a:t>GOHSEP &amp; LSP hires dedicated personnel for school safety </a:t>
          </a:r>
          <a:endParaRPr lang="en-US" sz="2000" dirty="0"/>
        </a:p>
      </dgm:t>
    </dgm:pt>
    <dgm:pt modelId="{C4A9AC03-00C3-4772-89D0-0C3B1A9B4E90}" type="parTrans" cxnId="{9558BFF6-525A-4FCD-BB07-676F97F6692A}">
      <dgm:prSet/>
      <dgm:spPr/>
      <dgm:t>
        <a:bodyPr/>
        <a:lstStyle/>
        <a:p>
          <a:endParaRPr lang="en-US"/>
        </a:p>
      </dgm:t>
    </dgm:pt>
    <dgm:pt modelId="{9C7FC8B2-80E9-42D7-8EF1-BE1B467B9A56}" type="sibTrans" cxnId="{9558BFF6-525A-4FCD-BB07-676F97F6692A}">
      <dgm:prSet/>
      <dgm:spPr/>
      <dgm:t>
        <a:bodyPr/>
        <a:lstStyle/>
        <a:p>
          <a:endParaRPr lang="en-US"/>
        </a:p>
      </dgm:t>
    </dgm:pt>
    <dgm:pt modelId="{651114B9-B41B-4378-91E5-F73DD86FDD29}">
      <dgm:prSet custT="1"/>
      <dgm:spPr/>
      <dgm:t>
        <a:bodyPr/>
        <a:lstStyle/>
        <a:p>
          <a:r>
            <a:rPr lang="en-US" sz="2000" dirty="0" smtClean="0"/>
            <a:t>Whole-Community Stakeholder Engagement Philosophy is developed</a:t>
          </a:r>
          <a:endParaRPr lang="en-US" sz="2000" dirty="0"/>
        </a:p>
      </dgm:t>
    </dgm:pt>
    <dgm:pt modelId="{0AF2D563-EE10-4C5C-A0D1-11B03A700375}" type="parTrans" cxnId="{6F5AA167-258F-4A59-B47C-F602BD1BEE9D}">
      <dgm:prSet/>
      <dgm:spPr/>
      <dgm:t>
        <a:bodyPr/>
        <a:lstStyle/>
        <a:p>
          <a:endParaRPr lang="en-US"/>
        </a:p>
      </dgm:t>
    </dgm:pt>
    <dgm:pt modelId="{EEA85085-B95C-4454-AD2C-9BE5A41D4AC1}" type="sibTrans" cxnId="{6F5AA167-258F-4A59-B47C-F602BD1BEE9D}">
      <dgm:prSet/>
      <dgm:spPr/>
      <dgm:t>
        <a:bodyPr/>
        <a:lstStyle/>
        <a:p>
          <a:endParaRPr lang="en-US"/>
        </a:p>
      </dgm:t>
    </dgm:pt>
    <dgm:pt modelId="{F9539DF1-05D0-4412-8D64-30052960959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Launched the </a:t>
          </a:r>
          <a:r>
            <a:rPr lang="en-US" sz="2000" i="1" dirty="0" smtClean="0">
              <a:ea typeface="Calibri"/>
              <a:cs typeface="Calibri"/>
              <a:sym typeface="Calibri"/>
            </a:rPr>
            <a:t>Louisiana Center for Safe Schools Website for resources</a:t>
          </a:r>
          <a:endParaRPr lang="en-US" sz="2000" dirty="0" smtClean="0"/>
        </a:p>
      </dgm:t>
    </dgm:pt>
    <dgm:pt modelId="{4CF1F81F-A1C3-414E-98CB-182C63B07AC4}" type="parTrans" cxnId="{4B7FCB4D-5F65-4B1B-8278-E7167DEE95D7}">
      <dgm:prSet/>
      <dgm:spPr/>
      <dgm:t>
        <a:bodyPr/>
        <a:lstStyle/>
        <a:p>
          <a:endParaRPr lang="en-US"/>
        </a:p>
      </dgm:t>
    </dgm:pt>
    <dgm:pt modelId="{B403D14D-4BE0-4001-8198-2CCAA23C1656}" type="sibTrans" cxnId="{4B7FCB4D-5F65-4B1B-8278-E7167DEE95D7}">
      <dgm:prSet/>
      <dgm:spPr/>
      <dgm:t>
        <a:bodyPr/>
        <a:lstStyle/>
        <a:p>
          <a:endParaRPr lang="en-US"/>
        </a:p>
      </dgm:t>
    </dgm:pt>
    <dgm:pt modelId="{9220BF07-EE2C-4AE8-903E-D1D3505B97DD}">
      <dgm:prSet phldrT="[Text]" custT="1"/>
      <dgm:spPr/>
      <dgm:t>
        <a:bodyPr/>
        <a:lstStyle/>
        <a:p>
          <a:r>
            <a:rPr lang="en-US" sz="2000" dirty="0" smtClean="0"/>
            <a:t>LSP secured COPS (SVPP) Grant &amp; BJA (STOP) Grants </a:t>
          </a:r>
          <a:endParaRPr lang="en-US" sz="2000" dirty="0"/>
        </a:p>
      </dgm:t>
    </dgm:pt>
    <dgm:pt modelId="{F8733BF9-CE8E-4C8D-B5CD-4385A1D4032D}" type="parTrans" cxnId="{CCFE280F-8F04-4D09-9EEE-96BD9427DB7D}">
      <dgm:prSet/>
      <dgm:spPr/>
      <dgm:t>
        <a:bodyPr/>
        <a:lstStyle/>
        <a:p>
          <a:endParaRPr lang="en-US"/>
        </a:p>
      </dgm:t>
    </dgm:pt>
    <dgm:pt modelId="{DE29E6E6-4651-4E67-804E-ABA78CC3675E}" type="sibTrans" cxnId="{CCFE280F-8F04-4D09-9EEE-96BD9427DB7D}">
      <dgm:prSet/>
      <dgm:spPr/>
      <dgm:t>
        <a:bodyPr/>
        <a:lstStyle/>
        <a:p>
          <a:endParaRPr lang="en-US"/>
        </a:p>
      </dgm:t>
    </dgm:pt>
    <dgm:pt modelId="{A30B176B-DEED-4E98-88D0-31723402183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err="1" smtClean="0"/>
            <a:t>LSPsecures</a:t>
          </a:r>
          <a:r>
            <a:rPr lang="en-US" sz="2000" dirty="0" smtClean="0"/>
            <a:t> statewide anonymous reporting system</a:t>
          </a:r>
        </a:p>
      </dgm:t>
    </dgm:pt>
    <dgm:pt modelId="{BA72B57B-F21E-44C7-9171-EB73D9663262}" type="sibTrans" cxnId="{92CF47A3-4286-4E97-8A41-DED81808649C}">
      <dgm:prSet/>
      <dgm:spPr/>
      <dgm:t>
        <a:bodyPr/>
        <a:lstStyle/>
        <a:p>
          <a:endParaRPr lang="en-US"/>
        </a:p>
      </dgm:t>
    </dgm:pt>
    <dgm:pt modelId="{BC00BB86-8A06-4B4B-A13F-F4552F6B0AE1}" type="parTrans" cxnId="{92CF47A3-4286-4E97-8A41-DED81808649C}">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7AB1E289-A4EE-4C8F-92D4-4120E9451B89}" type="pres">
      <dgm:prSet presAssocID="{E11A648C-DBDE-4BD5-AF9E-8EBCE8CC65DA}" presName="composite" presStyleCnt="0"/>
      <dgm:spPr/>
    </dgm:pt>
    <dgm:pt modelId="{5E62B3A2-943F-4749-9B60-8A71EAB1FBC9}" type="pres">
      <dgm:prSet presAssocID="{E11A648C-DBDE-4BD5-AF9E-8EBCE8CC65DA}" presName="parentText" presStyleLbl="alignNode1" presStyleIdx="0" presStyleCnt="4">
        <dgm:presLayoutVars>
          <dgm:chMax val="1"/>
          <dgm:bulletEnabled val="1"/>
        </dgm:presLayoutVars>
      </dgm:prSet>
      <dgm:spPr/>
      <dgm:t>
        <a:bodyPr/>
        <a:lstStyle/>
        <a:p>
          <a:endParaRPr lang="en-US"/>
        </a:p>
      </dgm:t>
    </dgm:pt>
    <dgm:pt modelId="{1978231A-9FEF-4FEA-ACA7-2507A0E2ACD5}" type="pres">
      <dgm:prSet presAssocID="{E11A648C-DBDE-4BD5-AF9E-8EBCE8CC65DA}" presName="descendantText" presStyleLbl="alignAcc1" presStyleIdx="0" presStyleCnt="4" custLinFactNeighborX="0" custLinFactNeighborY="-2822">
        <dgm:presLayoutVars>
          <dgm:bulletEnabled val="1"/>
        </dgm:presLayoutVars>
      </dgm:prSet>
      <dgm:spPr/>
      <dgm:t>
        <a:bodyPr/>
        <a:lstStyle/>
        <a:p>
          <a:endParaRPr lang="en-US"/>
        </a:p>
      </dgm:t>
    </dgm:pt>
    <dgm:pt modelId="{B46C68C4-E28E-4942-8FBB-E621C3ED85A0}" type="pres">
      <dgm:prSet presAssocID="{FABC4B03-BD54-4D27-8A8C-2D053353E27A}" presName="sp" presStyleCnt="0"/>
      <dgm:spPr/>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1"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1"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DBE1AC6F-5DBC-4233-9AF2-34696B2C4A74}" type="pres">
      <dgm:prSet presAssocID="{33B9C1E6-BA94-47B4-B27F-4CC12EC97FBF}" presName="composite" presStyleCnt="0"/>
      <dgm:spPr/>
    </dgm:pt>
    <dgm:pt modelId="{5EFE1A8C-DFE6-44AF-B1B6-5C1C0DE1635D}" type="pres">
      <dgm:prSet presAssocID="{33B9C1E6-BA94-47B4-B27F-4CC12EC97FBF}" presName="parentText" presStyleLbl="alignNode1" presStyleIdx="2" presStyleCnt="4">
        <dgm:presLayoutVars>
          <dgm:chMax val="1"/>
          <dgm:bulletEnabled val="1"/>
        </dgm:presLayoutVars>
      </dgm:prSet>
      <dgm:spPr/>
      <dgm:t>
        <a:bodyPr/>
        <a:lstStyle/>
        <a:p>
          <a:endParaRPr lang="en-US"/>
        </a:p>
      </dgm:t>
    </dgm:pt>
    <dgm:pt modelId="{6F6ADB40-5B11-4AFA-A7FE-931141B5FE8D}" type="pres">
      <dgm:prSet presAssocID="{33B9C1E6-BA94-47B4-B27F-4CC12EC97FBF}" presName="descendantText" presStyleLbl="alignAcc1" presStyleIdx="2" presStyleCnt="4">
        <dgm:presLayoutVars>
          <dgm:bulletEnabled val="1"/>
        </dgm:presLayoutVars>
      </dgm:prSet>
      <dgm:spPr/>
      <dgm:t>
        <a:bodyPr/>
        <a:lstStyle/>
        <a:p>
          <a:endParaRPr lang="en-US"/>
        </a:p>
      </dgm:t>
    </dgm:pt>
    <dgm:pt modelId="{536983EC-624A-4A96-B782-A3220AFB61E8}" type="pres">
      <dgm:prSet presAssocID="{CB5991E0-1102-4C31-A786-BFD90E1DD182}"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3"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3" presStyleCnt="4">
        <dgm:presLayoutVars>
          <dgm:bulletEnabled val="1"/>
        </dgm:presLayoutVars>
      </dgm:prSet>
      <dgm:spPr/>
      <dgm:t>
        <a:bodyPr/>
        <a:lstStyle/>
        <a:p>
          <a:endParaRPr lang="en-US"/>
        </a:p>
      </dgm:t>
    </dgm:pt>
  </dgm:ptLst>
  <dgm:cxnLst>
    <dgm:cxn modelId="{D7723C5F-DEEF-4428-A5B7-C982A43382DB}" type="presOf" srcId="{9220BF07-EE2C-4AE8-903E-D1D3505B97DD}" destId="{1978231A-9FEF-4FEA-ACA7-2507A0E2ACD5}" srcOrd="0" destOrd="1" presId="urn:microsoft.com/office/officeart/2005/8/layout/chevron2"/>
    <dgm:cxn modelId="{8B835117-7DF3-45D3-94FF-C034E49C18D0}" type="presOf" srcId="{C0A6BD04-08B3-4C0A-9182-663B4159BC1F}" destId="{6F6ADB40-5B11-4AFA-A7FE-931141B5FE8D}" srcOrd="0" destOrd="0" presId="urn:microsoft.com/office/officeart/2005/8/layout/chevron2"/>
    <dgm:cxn modelId="{CCFE280F-8F04-4D09-9EEE-96BD9427DB7D}" srcId="{E11A648C-DBDE-4BD5-AF9E-8EBCE8CC65DA}" destId="{9220BF07-EE2C-4AE8-903E-D1D3505B97DD}" srcOrd="1" destOrd="0" parTransId="{F8733BF9-CE8E-4C8D-B5CD-4385A1D4032D}" sibTransId="{DE29E6E6-4651-4E67-804E-ABA78CC3675E}"/>
    <dgm:cxn modelId="{957902CC-10A7-4E91-992C-A697C4DFE76B}" type="presOf" srcId="{E11A648C-DBDE-4BD5-AF9E-8EBCE8CC65DA}" destId="{5E62B3A2-943F-4749-9B60-8A71EAB1FBC9}" srcOrd="0" destOrd="0" presId="urn:microsoft.com/office/officeart/2005/8/layout/chevron2"/>
    <dgm:cxn modelId="{50441C59-0077-4807-9F1F-AD0B760011D8}" type="presOf" srcId="{651114B9-B41B-4378-91E5-F73DD86FDD29}" destId="{6F6ADB40-5B11-4AFA-A7FE-931141B5FE8D}" srcOrd="0" destOrd="1" presId="urn:microsoft.com/office/officeart/2005/8/layout/chevron2"/>
    <dgm:cxn modelId="{4B7FCB4D-5F65-4B1B-8278-E7167DEE95D7}" srcId="{7BF7AE84-5D85-4E4E-87C5-A9BED25A33A6}" destId="{F9539DF1-05D0-4412-8D64-30052960959F}" srcOrd="1" destOrd="0" parTransId="{4CF1F81F-A1C3-414E-98CB-182C63B07AC4}" sibTransId="{B403D14D-4BE0-4001-8198-2CCAA23C1656}"/>
    <dgm:cxn modelId="{9558BFF6-525A-4FCD-BB07-676F97F6692A}" srcId="{33B9C1E6-BA94-47B4-B27F-4CC12EC97FBF}" destId="{C0A6BD04-08B3-4C0A-9182-663B4159BC1F}" srcOrd="0" destOrd="0" parTransId="{C4A9AC03-00C3-4772-89D0-0C3B1A9B4E90}" sibTransId="{9C7FC8B2-80E9-42D7-8EF1-BE1B467B9A56}"/>
    <dgm:cxn modelId="{3C9F037A-A425-43D1-9EEF-150704857B94}" srcId="{E11A648C-DBDE-4BD5-AF9E-8EBCE8CC65DA}" destId="{92C4DA90-2D16-451A-81A8-1D42EF6D8110}" srcOrd="0" destOrd="0" parTransId="{D8221551-625F-4491-A8F6-58500AF5A3DA}" sibTransId="{3FF71041-9215-4191-BE0E-E5FA85539EEB}"/>
    <dgm:cxn modelId="{259C02A9-023E-4E2D-B003-9B04141E9283}" type="presOf" srcId="{DBF6CE87-4FB3-44E7-8E80-49044B835908}" destId="{652374ED-AAD6-41B4-B21D-949F2E7F73EB}" srcOrd="0" destOrd="0" presId="urn:microsoft.com/office/officeart/2005/8/layout/chevron2"/>
    <dgm:cxn modelId="{F4DBBADD-79DD-4E3F-B45E-926C493F26A6}" srcId="{6C1711AF-2B74-461A-92EE-EE336111F697}" destId="{DBF6CE87-4FB3-44E7-8E80-49044B835908}" srcOrd="0" destOrd="0" parTransId="{8C0F29FB-701A-4704-929C-2C47BCB7527F}" sibTransId="{5434DFE3-3191-486A-80DF-67BAA0B62F94}"/>
    <dgm:cxn modelId="{92CF47A3-4286-4E97-8A41-DED81808649C}" srcId="{6C1711AF-2B74-461A-92EE-EE336111F697}" destId="{A30B176B-DEED-4E98-88D0-31723402183E}" srcOrd="1" destOrd="0" parTransId="{BC00BB86-8A06-4B4B-A13F-F4552F6B0AE1}" sibTransId="{BA72B57B-F21E-44C7-9171-EB73D9663262}"/>
    <dgm:cxn modelId="{4D1835B2-4273-47ED-BF02-185B1E280626}" type="presOf" srcId="{59024FA6-EB69-4AEB-8D5A-0E5E7EC6C012}" destId="{F0FFE0D1-B46F-40E1-8647-C69B6E0C815A}" srcOrd="0" destOrd="0" presId="urn:microsoft.com/office/officeart/2005/8/layout/chevron2"/>
    <dgm:cxn modelId="{6F5AA167-258F-4A59-B47C-F602BD1BEE9D}" srcId="{33B9C1E6-BA94-47B4-B27F-4CC12EC97FBF}" destId="{651114B9-B41B-4378-91E5-F73DD86FDD29}" srcOrd="1" destOrd="0" parTransId="{0AF2D563-EE10-4C5C-A0D1-11B03A700375}" sibTransId="{EEA85085-B95C-4454-AD2C-9BE5A41D4AC1}"/>
    <dgm:cxn modelId="{BF1DD592-C518-434D-96EB-4568465517E7}" type="presOf" srcId="{33B9C1E6-BA94-47B4-B27F-4CC12EC97FBF}" destId="{5EFE1A8C-DFE6-44AF-B1B6-5C1C0DE1635D}" srcOrd="0" destOrd="0" presId="urn:microsoft.com/office/officeart/2005/8/layout/chevron2"/>
    <dgm:cxn modelId="{4ACCC2EB-FD75-4A55-A493-36A86AA9EE0F}" type="presOf" srcId="{F9539DF1-05D0-4412-8D64-30052960959F}" destId="{F0FFE0D1-B46F-40E1-8647-C69B6E0C815A}" srcOrd="0" destOrd="1" presId="urn:microsoft.com/office/officeart/2005/8/layout/chevron2"/>
    <dgm:cxn modelId="{C58C6658-EBA5-4B4F-9384-5F650DD06CF6}" type="presOf" srcId="{B6A4EC6D-1737-4D51-A77A-C24C43A815B5}" destId="{0ECF0EEE-CD36-4782-A670-6B58F4C863A4}" srcOrd="0" destOrd="0" presId="urn:microsoft.com/office/officeart/2005/8/layout/chevron2"/>
    <dgm:cxn modelId="{BC0ABC97-22E6-4CB2-9163-4AD5DBDD581E}" srcId="{B6A4EC6D-1737-4D51-A77A-C24C43A815B5}" destId="{E11A648C-DBDE-4BD5-AF9E-8EBCE8CC65DA}" srcOrd="0" destOrd="0" parTransId="{BF679FBB-B69A-449C-96B5-31A336914E88}" sibTransId="{FABC4B03-BD54-4D27-8A8C-2D053353E27A}"/>
    <dgm:cxn modelId="{27F78BC1-6EF3-46A7-85E9-9CD38CFF2DA3}" srcId="{B6A4EC6D-1737-4D51-A77A-C24C43A815B5}" destId="{33B9C1E6-BA94-47B4-B27F-4CC12EC97FBF}" srcOrd="2" destOrd="0" parTransId="{9AC4783E-9072-4092-B732-0891E63D8018}" sibTransId="{CB5991E0-1102-4C31-A786-BFD90E1DD182}"/>
    <dgm:cxn modelId="{7FB6F4A3-1CA1-4F1A-8DAF-FA618BE8A481}" srcId="{B6A4EC6D-1737-4D51-A77A-C24C43A815B5}" destId="{7BF7AE84-5D85-4E4E-87C5-A9BED25A33A6}" srcOrd="3" destOrd="0" parTransId="{2050FCBD-5B83-4508-B8C3-C7570D7583B1}" sibTransId="{ECDB2EEF-6012-4247-88A8-47AF69F90609}"/>
    <dgm:cxn modelId="{691CFABC-9A50-4120-A686-E3B73D41C3C8}" type="presOf" srcId="{92C4DA90-2D16-451A-81A8-1D42EF6D8110}" destId="{1978231A-9FEF-4FEA-ACA7-2507A0E2ACD5}" srcOrd="0" destOrd="0"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1" destOrd="0" parTransId="{D782BA78-C832-44A3-B454-2082B089F33F}" sibTransId="{1C137480-FF12-4613-B629-7F29AA43DFB2}"/>
    <dgm:cxn modelId="{A3F5C296-0459-4298-BF5D-7FC24B1FBF7E}" type="presOf" srcId="{A30B176B-DEED-4E98-88D0-31723402183E}" destId="{652374ED-AAD6-41B4-B21D-949F2E7F73EB}" srcOrd="0" destOrd="1" presId="urn:microsoft.com/office/officeart/2005/8/layout/chevron2"/>
    <dgm:cxn modelId="{2426CF20-95CB-4D64-B4AE-98DBD8D5AB27}" srcId="{7BF7AE84-5D85-4E4E-87C5-A9BED25A33A6}" destId="{59024FA6-EB69-4AEB-8D5A-0E5E7EC6C012}" srcOrd="0" destOrd="0" parTransId="{C9A9CB82-2FA2-4D21-9A66-6B577A20149D}" sibTransId="{27D034BE-F501-4E8F-8735-F500E4CFEDD2}"/>
    <dgm:cxn modelId="{5193DD71-0E5E-4476-8A81-513FE79A8CD6}" type="presOf" srcId="{7BF7AE84-5D85-4E4E-87C5-A9BED25A33A6}" destId="{39AF5E91-7D99-49D5-BC78-7BBE64C63D4C}" srcOrd="0" destOrd="0" presId="urn:microsoft.com/office/officeart/2005/8/layout/chevron2"/>
    <dgm:cxn modelId="{EC9E9BBB-5644-43AB-BF4B-17FC33A02312}" type="presParOf" srcId="{0ECF0EEE-CD36-4782-A670-6B58F4C863A4}" destId="{7AB1E289-A4EE-4C8F-92D4-4120E9451B89}" srcOrd="0" destOrd="0" presId="urn:microsoft.com/office/officeart/2005/8/layout/chevron2"/>
    <dgm:cxn modelId="{7F737D27-5A16-4DC7-85AA-0D50C93565E8}" type="presParOf" srcId="{7AB1E289-A4EE-4C8F-92D4-4120E9451B89}" destId="{5E62B3A2-943F-4749-9B60-8A71EAB1FBC9}" srcOrd="0" destOrd="0" presId="urn:microsoft.com/office/officeart/2005/8/layout/chevron2"/>
    <dgm:cxn modelId="{9882AF43-369F-46E6-8D3F-899D693883E0}" type="presParOf" srcId="{7AB1E289-A4EE-4C8F-92D4-4120E9451B89}" destId="{1978231A-9FEF-4FEA-ACA7-2507A0E2ACD5}" srcOrd="1" destOrd="0" presId="urn:microsoft.com/office/officeart/2005/8/layout/chevron2"/>
    <dgm:cxn modelId="{BB982E3A-0A6D-4B7F-86EC-8E7B79134925}" type="presParOf" srcId="{0ECF0EEE-CD36-4782-A670-6B58F4C863A4}" destId="{B46C68C4-E28E-4942-8FBB-E621C3ED85A0}" srcOrd="1" destOrd="0" presId="urn:microsoft.com/office/officeart/2005/8/layout/chevron2"/>
    <dgm:cxn modelId="{8741E0E3-8300-4B2B-8A8E-477C2881C748}" type="presParOf" srcId="{0ECF0EEE-CD36-4782-A670-6B58F4C863A4}" destId="{C151C2C2-CCFF-4C46-9A68-D59B746180B7}" srcOrd="2"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3" destOrd="0" presId="urn:microsoft.com/office/officeart/2005/8/layout/chevron2"/>
    <dgm:cxn modelId="{5D28B5B5-A420-4498-89DB-EC04814AF1F3}" type="presParOf" srcId="{0ECF0EEE-CD36-4782-A670-6B58F4C863A4}" destId="{DBE1AC6F-5DBC-4233-9AF2-34696B2C4A74}" srcOrd="4" destOrd="0" presId="urn:microsoft.com/office/officeart/2005/8/layout/chevron2"/>
    <dgm:cxn modelId="{4D37273B-ABA4-4423-8FF7-256F41C46C47}" type="presParOf" srcId="{DBE1AC6F-5DBC-4233-9AF2-34696B2C4A74}" destId="{5EFE1A8C-DFE6-44AF-B1B6-5C1C0DE1635D}" srcOrd="0" destOrd="0" presId="urn:microsoft.com/office/officeart/2005/8/layout/chevron2"/>
    <dgm:cxn modelId="{C1384955-7BFF-4DED-B61E-FDCEC2C2EF96}" type="presParOf" srcId="{DBE1AC6F-5DBC-4233-9AF2-34696B2C4A74}" destId="{6F6ADB40-5B11-4AFA-A7FE-931141B5FE8D}" srcOrd="1" destOrd="0" presId="urn:microsoft.com/office/officeart/2005/8/layout/chevron2"/>
    <dgm:cxn modelId="{DECD15EF-0DB5-4D3E-A3FE-D30CC7744332}" type="presParOf" srcId="{0ECF0EEE-CD36-4782-A670-6B58F4C863A4}" destId="{536983EC-624A-4A96-B782-A3220AFB61E8}" srcOrd="5" destOrd="0" presId="urn:microsoft.com/office/officeart/2005/8/layout/chevron2"/>
    <dgm:cxn modelId="{1ABBC536-A44B-4B2A-9E28-15B6EB0595B6}" type="presParOf" srcId="{0ECF0EEE-CD36-4782-A670-6B58F4C863A4}" destId="{E812BA9E-EDF6-4068-AFE3-ACA79B62BD2E}" srcOrd="6"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A648C-DBDE-4BD5-AF9E-8EBCE8CC65DA}">
      <dgm:prSet phldrT="[Text]"/>
      <dgm:spPr/>
      <dgm:t>
        <a:bodyPr/>
        <a:lstStyle/>
        <a:p>
          <a:r>
            <a:rPr lang="en-US" dirty="0" smtClean="0"/>
            <a:t>2020</a:t>
          </a:r>
          <a:endParaRPr lang="en-US" dirty="0"/>
        </a:p>
      </dgm:t>
    </dgm:pt>
    <dgm:pt modelId="{BF679FBB-B69A-449C-96B5-31A336914E88}" type="parTrans" cxnId="{BC0ABC97-22E6-4CB2-9163-4AD5DBDD581E}">
      <dgm:prSet/>
      <dgm:spPr/>
      <dgm:t>
        <a:bodyPr/>
        <a:lstStyle/>
        <a:p>
          <a:endParaRPr lang="en-US"/>
        </a:p>
      </dgm:t>
    </dgm:pt>
    <dgm:pt modelId="{FABC4B03-BD54-4D27-8A8C-2D053353E27A}" type="sibTrans" cxnId="{BC0ABC97-22E6-4CB2-9163-4AD5DBDD581E}">
      <dgm:prSet/>
      <dgm:spPr/>
      <dgm:t>
        <a:bodyPr/>
        <a:lstStyle/>
        <a:p>
          <a:endParaRPr lang="en-US"/>
        </a:p>
      </dgm:t>
    </dgm:pt>
    <dgm:pt modelId="{92C4DA90-2D16-451A-81A8-1D42EF6D8110}">
      <dgm:prSet phldrT="[Text]" custT="1"/>
      <dgm:spPr/>
      <dgm:t>
        <a:bodyPr/>
        <a:lstStyle/>
        <a:p>
          <a:r>
            <a:rPr lang="en-US" sz="2000" dirty="0" smtClean="0"/>
            <a:t>GOHSEP joined the National School Safety Alliance</a:t>
          </a:r>
          <a:endParaRPr lang="en-US" sz="2000" dirty="0"/>
        </a:p>
      </dgm:t>
    </dgm:pt>
    <dgm:pt modelId="{D8221551-625F-4491-A8F6-58500AF5A3DA}" type="parTrans" cxnId="{3C9F037A-A425-43D1-9EEF-150704857B94}">
      <dgm:prSet/>
      <dgm:spPr/>
      <dgm:t>
        <a:bodyPr/>
        <a:lstStyle/>
        <a:p>
          <a:endParaRPr lang="en-US"/>
        </a:p>
      </dgm:t>
    </dgm:pt>
    <dgm:pt modelId="{3FF71041-9215-4191-BE0E-E5FA85539EEB}" type="sibTrans" cxnId="{3C9F037A-A425-43D1-9EEF-150704857B94}">
      <dgm:prSet/>
      <dgm:spPr/>
      <dgm:t>
        <a:bodyPr/>
        <a:lstStyle/>
        <a:p>
          <a:endParaRPr lang="en-US"/>
        </a:p>
      </dgm:t>
    </dgm:pt>
    <dgm:pt modelId="{6C1711AF-2B74-461A-92EE-EE336111F697}">
      <dgm:prSet phldrT="[Text]"/>
      <dgm:spPr/>
      <dgm:t>
        <a:bodyPr/>
        <a:lstStyle/>
        <a:p>
          <a:r>
            <a:rPr lang="en-US" dirty="0" smtClean="0"/>
            <a:t>2021</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7BF7AE84-5D85-4E4E-87C5-A9BED25A33A6}">
      <dgm:prSet phldrT="[Text]"/>
      <dgm:spPr/>
      <dgm:t>
        <a:bodyPr/>
        <a:lstStyle/>
        <a:p>
          <a:r>
            <a:rPr lang="en-US" dirty="0" smtClean="0"/>
            <a:t>2022</a:t>
          </a:r>
          <a:endParaRPr lang="en-US" dirty="0"/>
        </a:p>
      </dgm:t>
    </dgm:pt>
    <dgm:pt modelId="{2050FCBD-5B83-4508-B8C3-C7570D7583B1}" type="parTrans" cxnId="{7FB6F4A3-1CA1-4F1A-8DAF-FA618BE8A481}">
      <dgm:prSet/>
      <dgm:spPr/>
      <dgm:t>
        <a:bodyPr/>
        <a:lstStyle/>
        <a:p>
          <a:endParaRPr lang="en-US"/>
        </a:p>
      </dgm:t>
    </dgm:pt>
    <dgm:pt modelId="{ECDB2EEF-6012-4247-88A8-47AF69F90609}" type="sibTrans" cxnId="{7FB6F4A3-1CA1-4F1A-8DAF-FA618BE8A481}">
      <dgm:prSet/>
      <dgm:spPr/>
      <dgm:t>
        <a:bodyPr/>
        <a:lstStyle/>
        <a:p>
          <a:endParaRPr lang="en-US"/>
        </a:p>
      </dgm:t>
    </dgm:pt>
    <dgm:pt modelId="{59024FA6-EB69-4AEB-8D5A-0E5E7EC6C012}">
      <dgm:prSet phldrT="[Text]" custT="1"/>
      <dgm:spPr/>
      <dgm:t>
        <a:bodyPr/>
        <a:lstStyle/>
        <a:p>
          <a:r>
            <a:rPr lang="en-US" sz="2000" dirty="0" smtClean="0"/>
            <a:t>LDOE/LSP hosts Inaugural School Safety Summit </a:t>
          </a:r>
          <a:endParaRPr lang="en-US" sz="2000" dirty="0"/>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DBF6CE87-4FB3-44E7-8E80-49044B835908}">
      <dgm:prSet custT="1"/>
      <dgm:spPr/>
      <dgm:t>
        <a:bodyPr/>
        <a:lstStyle/>
        <a:p>
          <a:r>
            <a:rPr lang="en-US" sz="2000" dirty="0" smtClean="0"/>
            <a:t>LA SAFE houses RAVE Command View for responder coordination</a:t>
          </a:r>
          <a:endParaRPr lang="en-US" sz="2000" dirty="0"/>
        </a:p>
      </dgm:t>
    </dgm:pt>
    <dgm:pt modelId="{8C0F29FB-701A-4704-929C-2C47BCB7527F}" type="parTrans" cxnId="{F4DBBADD-79DD-4E3F-B45E-926C493F26A6}">
      <dgm:prSet/>
      <dgm:spPr/>
      <dgm:t>
        <a:bodyPr/>
        <a:lstStyle/>
        <a:p>
          <a:endParaRPr lang="en-US"/>
        </a:p>
      </dgm:t>
    </dgm:pt>
    <dgm:pt modelId="{5434DFE3-3191-486A-80DF-67BAA0B62F94}" type="sibTrans" cxnId="{F4DBBADD-79DD-4E3F-B45E-926C493F26A6}">
      <dgm:prSet/>
      <dgm:spPr/>
      <dgm:t>
        <a:bodyPr/>
        <a:lstStyle/>
        <a:p>
          <a:endParaRPr lang="en-US"/>
        </a:p>
      </dgm:t>
    </dgm:pt>
    <dgm:pt modelId="{DC7B4704-CB51-4FC7-AB95-2775052B3313}">
      <dgm:prSet phldrT="[Text]" custT="1"/>
      <dgm:spPr/>
      <dgm:t>
        <a:bodyPr/>
        <a:lstStyle/>
        <a:p>
          <a:r>
            <a:rPr lang="en-US" sz="2000" dirty="0" smtClean="0"/>
            <a:t>HR 218 acknowledges school safety &amp; requests information on measures being taken</a:t>
          </a:r>
          <a:endParaRPr lang="en-US" sz="2000" dirty="0"/>
        </a:p>
      </dgm:t>
    </dgm:pt>
    <dgm:pt modelId="{4D7BA22E-A613-47F1-B13B-78FE4EBC1325}" type="parTrans" cxnId="{0A31EDCB-D231-44CD-9AA7-A01319F2B962}">
      <dgm:prSet/>
      <dgm:spPr/>
      <dgm:t>
        <a:bodyPr/>
        <a:lstStyle/>
        <a:p>
          <a:endParaRPr lang="en-US"/>
        </a:p>
      </dgm:t>
    </dgm:pt>
    <dgm:pt modelId="{828E4B62-63B6-4F0E-9076-E55AC10ED998}" type="sibTrans" cxnId="{0A31EDCB-D231-44CD-9AA7-A01319F2B962}">
      <dgm:prSet/>
      <dgm:spPr/>
      <dgm:t>
        <a:bodyPr/>
        <a:lstStyle/>
        <a:p>
          <a:endParaRPr lang="en-US"/>
        </a:p>
      </dgm:t>
    </dgm:pt>
    <dgm:pt modelId="{09CA3D6B-299B-4DF9-8C03-51B2CB60CB5C}">
      <dgm:prSet custT="1"/>
      <dgm:spPr/>
      <dgm:t>
        <a:bodyPr/>
        <a:lstStyle/>
        <a:p>
          <a:r>
            <a:rPr lang="en-US" sz="2000" dirty="0" smtClean="0"/>
            <a:t>Member of the National School Safety Alliance Board of Directors</a:t>
          </a:r>
          <a:endParaRPr lang="en-US" sz="2000" dirty="0"/>
        </a:p>
      </dgm:t>
    </dgm:pt>
    <dgm:pt modelId="{68A0BBF8-246F-4EA4-82CE-5B6200C23E95}" type="parTrans" cxnId="{DB64BB81-3DBC-4EC1-8038-6552B59C3CDB}">
      <dgm:prSet/>
      <dgm:spPr/>
      <dgm:t>
        <a:bodyPr/>
        <a:lstStyle/>
        <a:p>
          <a:endParaRPr lang="en-US"/>
        </a:p>
      </dgm:t>
    </dgm:pt>
    <dgm:pt modelId="{DD882233-6122-48E0-9819-F481D7C87B95}" type="sibTrans" cxnId="{DB64BB81-3DBC-4EC1-8038-6552B59C3CDB}">
      <dgm:prSet/>
      <dgm:spPr/>
      <dgm:t>
        <a:bodyPr/>
        <a:lstStyle/>
        <a:p>
          <a:endParaRPr lang="en-US"/>
        </a:p>
      </dgm:t>
    </dgm:pt>
    <dgm:pt modelId="{9AC43436-9797-45EE-8ED6-02953CA84DC5}">
      <dgm:prSet phldrT="[Text]" custT="1"/>
      <dgm:spPr/>
      <dgm:t>
        <a:bodyPr/>
        <a:lstStyle/>
        <a:p>
          <a:r>
            <a:rPr lang="en-US" sz="2000" dirty="0" smtClean="0"/>
            <a:t>LA SAFE Fusion Center hires an additional Grant/Program Manager</a:t>
          </a:r>
          <a:endParaRPr lang="en-US" sz="2000" dirty="0"/>
        </a:p>
      </dgm:t>
    </dgm:pt>
    <dgm:pt modelId="{0EF6520D-0087-4578-9380-D072DE099A58}" type="parTrans" cxnId="{F37BDC46-70CF-493C-8B7F-4021F08C3B35}">
      <dgm:prSet/>
      <dgm:spPr/>
      <dgm:t>
        <a:bodyPr/>
        <a:lstStyle/>
        <a:p>
          <a:endParaRPr lang="en-US"/>
        </a:p>
      </dgm:t>
    </dgm:pt>
    <dgm:pt modelId="{60F493E0-9370-4682-97B0-889F3EA524E7}" type="sibTrans" cxnId="{F37BDC46-70CF-493C-8B7F-4021F08C3B35}">
      <dgm:prSet/>
      <dgm:spPr/>
      <dgm:t>
        <a:bodyPr/>
        <a:lstStyle/>
        <a:p>
          <a:endParaRPr lang="en-US"/>
        </a:p>
      </dgm:t>
    </dgm:pt>
    <dgm:pt modelId="{84497CE8-FF7C-4E1E-8AF7-7520FC0D7178}">
      <dgm:prSet custT="1"/>
      <dgm:spPr/>
      <dgm:t>
        <a:bodyPr/>
        <a:lstStyle/>
        <a:p>
          <a:r>
            <a:rPr lang="en-US" sz="2400" dirty="0" smtClean="0"/>
            <a:t>2021</a:t>
          </a:r>
          <a:endParaRPr lang="en-US" sz="2400" dirty="0"/>
        </a:p>
      </dgm:t>
    </dgm:pt>
    <dgm:pt modelId="{CA23FF96-2E6B-4EE1-89C6-49F3DD5B5D53}" type="parTrans" cxnId="{B5168533-6EDD-4971-83BB-CDC4717D234E}">
      <dgm:prSet/>
      <dgm:spPr/>
      <dgm:t>
        <a:bodyPr/>
        <a:lstStyle/>
        <a:p>
          <a:endParaRPr lang="en-US"/>
        </a:p>
      </dgm:t>
    </dgm:pt>
    <dgm:pt modelId="{AD205767-E53D-472D-ABA1-577212850516}" type="sibTrans" cxnId="{B5168533-6EDD-4971-83BB-CDC4717D234E}">
      <dgm:prSet/>
      <dgm:spPr/>
      <dgm:t>
        <a:bodyPr/>
        <a:lstStyle/>
        <a:p>
          <a:endParaRPr lang="en-US"/>
        </a:p>
      </dgm:t>
    </dgm:pt>
    <dgm:pt modelId="{3D4AE5F4-2EF2-4D13-B910-5A921CE8FDCD}">
      <dgm:prSet custT="1"/>
      <dgm:spPr/>
      <dgm:t>
        <a:bodyPr/>
        <a:lstStyle/>
        <a:p>
          <a:r>
            <a:rPr lang="en-US" sz="2000" dirty="0" smtClean="0"/>
            <a:t>LDOE encourages LEAs to designate an Emergency Preparedness and Disaster Recovery Points of Contact</a:t>
          </a:r>
          <a:endParaRPr lang="en-US" sz="2000" dirty="0"/>
        </a:p>
      </dgm:t>
    </dgm:pt>
    <dgm:pt modelId="{B84FAD0F-F080-47F6-8C9F-195FEC0EE28B}" type="parTrans" cxnId="{27DFB10D-BABF-4719-AB86-83628DCB57C2}">
      <dgm:prSet/>
      <dgm:spPr/>
      <dgm:t>
        <a:bodyPr/>
        <a:lstStyle/>
        <a:p>
          <a:endParaRPr lang="en-US"/>
        </a:p>
      </dgm:t>
    </dgm:pt>
    <dgm:pt modelId="{C59A87E6-965F-40EC-9182-85FFA336F774}" type="sibTrans" cxnId="{27DFB10D-BABF-4719-AB86-83628DCB57C2}">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7AB1E289-A4EE-4C8F-92D4-4120E9451B89}" type="pres">
      <dgm:prSet presAssocID="{E11A648C-DBDE-4BD5-AF9E-8EBCE8CC65DA}" presName="composite" presStyleCnt="0"/>
      <dgm:spPr/>
    </dgm:pt>
    <dgm:pt modelId="{5E62B3A2-943F-4749-9B60-8A71EAB1FBC9}" type="pres">
      <dgm:prSet presAssocID="{E11A648C-DBDE-4BD5-AF9E-8EBCE8CC65DA}" presName="parentText" presStyleLbl="alignNode1" presStyleIdx="0" presStyleCnt="4">
        <dgm:presLayoutVars>
          <dgm:chMax val="1"/>
          <dgm:bulletEnabled val="1"/>
        </dgm:presLayoutVars>
      </dgm:prSet>
      <dgm:spPr/>
      <dgm:t>
        <a:bodyPr/>
        <a:lstStyle/>
        <a:p>
          <a:endParaRPr lang="en-US"/>
        </a:p>
      </dgm:t>
    </dgm:pt>
    <dgm:pt modelId="{1978231A-9FEF-4FEA-ACA7-2507A0E2ACD5}" type="pres">
      <dgm:prSet presAssocID="{E11A648C-DBDE-4BD5-AF9E-8EBCE8CC65DA}" presName="descendantText" presStyleLbl="alignAcc1" presStyleIdx="0" presStyleCnt="4" custLinFactNeighborX="0" custLinFactNeighborY="-2822">
        <dgm:presLayoutVars>
          <dgm:bulletEnabled val="1"/>
        </dgm:presLayoutVars>
      </dgm:prSet>
      <dgm:spPr/>
      <dgm:t>
        <a:bodyPr/>
        <a:lstStyle/>
        <a:p>
          <a:endParaRPr lang="en-US"/>
        </a:p>
      </dgm:t>
    </dgm:pt>
    <dgm:pt modelId="{B46C68C4-E28E-4942-8FBB-E621C3ED85A0}" type="pres">
      <dgm:prSet presAssocID="{FABC4B03-BD54-4D27-8A8C-2D053353E27A}" presName="sp" presStyleCnt="0"/>
      <dgm:spPr/>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1"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1"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EDD4558C-74E4-455F-81AA-B1182C4C7CE1}" type="pres">
      <dgm:prSet presAssocID="{84497CE8-FF7C-4E1E-8AF7-7520FC0D7178}" presName="composite" presStyleCnt="0"/>
      <dgm:spPr/>
    </dgm:pt>
    <dgm:pt modelId="{04CE7FF9-27F8-4FC2-B83C-3CEE46AB00C0}" type="pres">
      <dgm:prSet presAssocID="{84497CE8-FF7C-4E1E-8AF7-7520FC0D7178}" presName="parentText" presStyleLbl="alignNode1" presStyleIdx="2" presStyleCnt="4">
        <dgm:presLayoutVars>
          <dgm:chMax val="1"/>
          <dgm:bulletEnabled val="1"/>
        </dgm:presLayoutVars>
      </dgm:prSet>
      <dgm:spPr/>
      <dgm:t>
        <a:bodyPr/>
        <a:lstStyle/>
        <a:p>
          <a:endParaRPr lang="en-US"/>
        </a:p>
      </dgm:t>
    </dgm:pt>
    <dgm:pt modelId="{80A4824C-89C1-48E2-9D62-D70D3A3489E6}" type="pres">
      <dgm:prSet presAssocID="{84497CE8-FF7C-4E1E-8AF7-7520FC0D7178}" presName="descendantText" presStyleLbl="alignAcc1" presStyleIdx="2" presStyleCnt="4">
        <dgm:presLayoutVars>
          <dgm:bulletEnabled val="1"/>
        </dgm:presLayoutVars>
      </dgm:prSet>
      <dgm:spPr/>
      <dgm:t>
        <a:bodyPr/>
        <a:lstStyle/>
        <a:p>
          <a:endParaRPr lang="en-US"/>
        </a:p>
      </dgm:t>
    </dgm:pt>
    <dgm:pt modelId="{616D1A6E-8C5F-45BC-85FF-98D1E34F0D5E}" type="pres">
      <dgm:prSet presAssocID="{AD205767-E53D-472D-ABA1-577212850516}"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3"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3" presStyleCnt="4">
        <dgm:presLayoutVars>
          <dgm:bulletEnabled val="1"/>
        </dgm:presLayoutVars>
      </dgm:prSet>
      <dgm:spPr/>
      <dgm:t>
        <a:bodyPr/>
        <a:lstStyle/>
        <a:p>
          <a:endParaRPr lang="en-US"/>
        </a:p>
      </dgm:t>
    </dgm:pt>
  </dgm:ptLst>
  <dgm:cxnLst>
    <dgm:cxn modelId="{06B78337-65A8-4FC0-B356-35D44C985B71}" type="presOf" srcId="{DC7B4704-CB51-4FC7-AB95-2775052B3313}" destId="{F0FFE0D1-B46F-40E1-8647-C69B6E0C815A}" srcOrd="0" destOrd="1" presId="urn:microsoft.com/office/officeart/2005/8/layout/chevron2"/>
    <dgm:cxn modelId="{59346210-E595-483D-BEBE-6C461FD49081}" type="presOf" srcId="{9AC43436-9797-45EE-8ED6-02953CA84DC5}" destId="{1978231A-9FEF-4FEA-ACA7-2507A0E2ACD5}" srcOrd="0" destOrd="0" presId="urn:microsoft.com/office/officeart/2005/8/layout/chevron2"/>
    <dgm:cxn modelId="{957902CC-10A7-4E91-992C-A697C4DFE76B}" type="presOf" srcId="{E11A648C-DBDE-4BD5-AF9E-8EBCE8CC65DA}" destId="{5E62B3A2-943F-4749-9B60-8A71EAB1FBC9}" srcOrd="0" destOrd="0" presId="urn:microsoft.com/office/officeart/2005/8/layout/chevron2"/>
    <dgm:cxn modelId="{3C9F037A-A425-43D1-9EEF-150704857B94}" srcId="{E11A648C-DBDE-4BD5-AF9E-8EBCE8CC65DA}" destId="{92C4DA90-2D16-451A-81A8-1D42EF6D8110}" srcOrd="1" destOrd="0" parTransId="{D8221551-625F-4491-A8F6-58500AF5A3DA}" sibTransId="{3FF71041-9215-4191-BE0E-E5FA85539EEB}"/>
    <dgm:cxn modelId="{B5168533-6EDD-4971-83BB-CDC4717D234E}" srcId="{B6A4EC6D-1737-4D51-A77A-C24C43A815B5}" destId="{84497CE8-FF7C-4E1E-8AF7-7520FC0D7178}" srcOrd="2" destOrd="0" parTransId="{CA23FF96-2E6B-4EE1-89C6-49F3DD5B5D53}" sibTransId="{AD205767-E53D-472D-ABA1-577212850516}"/>
    <dgm:cxn modelId="{0A31EDCB-D231-44CD-9AA7-A01319F2B962}" srcId="{7BF7AE84-5D85-4E4E-87C5-A9BED25A33A6}" destId="{DC7B4704-CB51-4FC7-AB95-2775052B3313}" srcOrd="1" destOrd="0" parTransId="{4D7BA22E-A613-47F1-B13B-78FE4EBC1325}" sibTransId="{828E4B62-63B6-4F0E-9076-E55AC10ED998}"/>
    <dgm:cxn modelId="{E4C27B41-313A-43F5-BEB2-031DD08CFBFD}" type="presOf" srcId="{09CA3D6B-299B-4DF9-8C03-51B2CB60CB5C}" destId="{652374ED-AAD6-41B4-B21D-949F2E7F73EB}" srcOrd="0" destOrd="0" presId="urn:microsoft.com/office/officeart/2005/8/layout/chevron2"/>
    <dgm:cxn modelId="{259C02A9-023E-4E2D-B003-9B04141E9283}" type="presOf" srcId="{DBF6CE87-4FB3-44E7-8E80-49044B835908}" destId="{652374ED-AAD6-41B4-B21D-949F2E7F73EB}" srcOrd="0" destOrd="1" presId="urn:microsoft.com/office/officeart/2005/8/layout/chevron2"/>
    <dgm:cxn modelId="{F4DBBADD-79DD-4E3F-B45E-926C493F26A6}" srcId="{6C1711AF-2B74-461A-92EE-EE336111F697}" destId="{DBF6CE87-4FB3-44E7-8E80-49044B835908}" srcOrd="1" destOrd="0" parTransId="{8C0F29FB-701A-4704-929C-2C47BCB7527F}" sibTransId="{5434DFE3-3191-486A-80DF-67BAA0B62F94}"/>
    <dgm:cxn modelId="{27DFB10D-BABF-4719-AB86-83628DCB57C2}" srcId="{84497CE8-FF7C-4E1E-8AF7-7520FC0D7178}" destId="{3D4AE5F4-2EF2-4D13-B910-5A921CE8FDCD}" srcOrd="0" destOrd="0" parTransId="{B84FAD0F-F080-47F6-8C9F-195FEC0EE28B}" sibTransId="{C59A87E6-965F-40EC-9182-85FFA336F774}"/>
    <dgm:cxn modelId="{4D1835B2-4273-47ED-BF02-185B1E280626}" type="presOf" srcId="{59024FA6-EB69-4AEB-8D5A-0E5E7EC6C012}" destId="{F0FFE0D1-B46F-40E1-8647-C69B6E0C815A}" srcOrd="0" destOrd="0" presId="urn:microsoft.com/office/officeart/2005/8/layout/chevron2"/>
    <dgm:cxn modelId="{F578175A-137E-4BA5-B491-BC3DC393AC9E}" type="presOf" srcId="{84497CE8-FF7C-4E1E-8AF7-7520FC0D7178}" destId="{04CE7FF9-27F8-4FC2-B83C-3CEE46AB00C0}" srcOrd="0" destOrd="0" presId="urn:microsoft.com/office/officeart/2005/8/layout/chevron2"/>
    <dgm:cxn modelId="{F37BDC46-70CF-493C-8B7F-4021F08C3B35}" srcId="{E11A648C-DBDE-4BD5-AF9E-8EBCE8CC65DA}" destId="{9AC43436-9797-45EE-8ED6-02953CA84DC5}" srcOrd="0" destOrd="0" parTransId="{0EF6520D-0087-4578-9380-D072DE099A58}" sibTransId="{60F493E0-9370-4682-97B0-889F3EA524E7}"/>
    <dgm:cxn modelId="{C58C6658-EBA5-4B4F-9384-5F650DD06CF6}" type="presOf" srcId="{B6A4EC6D-1737-4D51-A77A-C24C43A815B5}" destId="{0ECF0EEE-CD36-4782-A670-6B58F4C863A4}" srcOrd="0" destOrd="0" presId="urn:microsoft.com/office/officeart/2005/8/layout/chevron2"/>
    <dgm:cxn modelId="{BC0ABC97-22E6-4CB2-9163-4AD5DBDD581E}" srcId="{B6A4EC6D-1737-4D51-A77A-C24C43A815B5}" destId="{E11A648C-DBDE-4BD5-AF9E-8EBCE8CC65DA}" srcOrd="0" destOrd="0" parTransId="{BF679FBB-B69A-449C-96B5-31A336914E88}" sibTransId="{FABC4B03-BD54-4D27-8A8C-2D053353E27A}"/>
    <dgm:cxn modelId="{7FB6F4A3-1CA1-4F1A-8DAF-FA618BE8A481}" srcId="{B6A4EC6D-1737-4D51-A77A-C24C43A815B5}" destId="{7BF7AE84-5D85-4E4E-87C5-A9BED25A33A6}" srcOrd="3" destOrd="0" parTransId="{2050FCBD-5B83-4508-B8C3-C7570D7583B1}" sibTransId="{ECDB2EEF-6012-4247-88A8-47AF69F90609}"/>
    <dgm:cxn modelId="{691CFABC-9A50-4120-A686-E3B73D41C3C8}" type="presOf" srcId="{92C4DA90-2D16-451A-81A8-1D42EF6D8110}" destId="{1978231A-9FEF-4FEA-ACA7-2507A0E2ACD5}" srcOrd="0" destOrd="1" presId="urn:microsoft.com/office/officeart/2005/8/layout/chevron2"/>
    <dgm:cxn modelId="{37777161-9F7A-41CC-A43D-9D0DE1DD39F3}" type="presOf" srcId="{6C1711AF-2B74-461A-92EE-EE336111F697}" destId="{44A2EA12-8AE1-432B-A6E9-56AA08DBAEAC}" srcOrd="0" destOrd="0" presId="urn:microsoft.com/office/officeart/2005/8/layout/chevron2"/>
    <dgm:cxn modelId="{B045DB0F-2924-4011-B133-82FA845DDB2E}" type="presOf" srcId="{3D4AE5F4-2EF2-4D13-B910-5A921CE8FDCD}" destId="{80A4824C-89C1-48E2-9D62-D70D3A3489E6}" srcOrd="0" destOrd="0" presId="urn:microsoft.com/office/officeart/2005/8/layout/chevron2"/>
    <dgm:cxn modelId="{A832459D-2AE9-4B50-800C-2DD816594D08}" srcId="{B6A4EC6D-1737-4D51-A77A-C24C43A815B5}" destId="{6C1711AF-2B74-461A-92EE-EE336111F697}" srcOrd="1" destOrd="0" parTransId="{D782BA78-C832-44A3-B454-2082B089F33F}" sibTransId="{1C137480-FF12-4613-B629-7F29AA43DFB2}"/>
    <dgm:cxn modelId="{DB64BB81-3DBC-4EC1-8038-6552B59C3CDB}" srcId="{6C1711AF-2B74-461A-92EE-EE336111F697}" destId="{09CA3D6B-299B-4DF9-8C03-51B2CB60CB5C}" srcOrd="0" destOrd="0" parTransId="{68A0BBF8-246F-4EA4-82CE-5B6200C23E95}" sibTransId="{DD882233-6122-48E0-9819-F481D7C87B95}"/>
    <dgm:cxn modelId="{5193DD71-0E5E-4476-8A81-513FE79A8CD6}" type="presOf" srcId="{7BF7AE84-5D85-4E4E-87C5-A9BED25A33A6}" destId="{39AF5E91-7D99-49D5-BC78-7BBE64C63D4C}" srcOrd="0" destOrd="0" presId="urn:microsoft.com/office/officeart/2005/8/layout/chevron2"/>
    <dgm:cxn modelId="{2426CF20-95CB-4D64-B4AE-98DBD8D5AB27}" srcId="{7BF7AE84-5D85-4E4E-87C5-A9BED25A33A6}" destId="{59024FA6-EB69-4AEB-8D5A-0E5E7EC6C012}" srcOrd="0" destOrd="0" parTransId="{C9A9CB82-2FA2-4D21-9A66-6B577A20149D}" sibTransId="{27D034BE-F501-4E8F-8735-F500E4CFEDD2}"/>
    <dgm:cxn modelId="{EC9E9BBB-5644-43AB-BF4B-17FC33A02312}" type="presParOf" srcId="{0ECF0EEE-CD36-4782-A670-6B58F4C863A4}" destId="{7AB1E289-A4EE-4C8F-92D4-4120E9451B89}" srcOrd="0" destOrd="0" presId="urn:microsoft.com/office/officeart/2005/8/layout/chevron2"/>
    <dgm:cxn modelId="{7F737D27-5A16-4DC7-85AA-0D50C93565E8}" type="presParOf" srcId="{7AB1E289-A4EE-4C8F-92D4-4120E9451B89}" destId="{5E62B3A2-943F-4749-9B60-8A71EAB1FBC9}" srcOrd="0" destOrd="0" presId="urn:microsoft.com/office/officeart/2005/8/layout/chevron2"/>
    <dgm:cxn modelId="{9882AF43-369F-46E6-8D3F-899D693883E0}" type="presParOf" srcId="{7AB1E289-A4EE-4C8F-92D4-4120E9451B89}" destId="{1978231A-9FEF-4FEA-ACA7-2507A0E2ACD5}" srcOrd="1" destOrd="0" presId="urn:microsoft.com/office/officeart/2005/8/layout/chevron2"/>
    <dgm:cxn modelId="{BB982E3A-0A6D-4B7F-86EC-8E7B79134925}" type="presParOf" srcId="{0ECF0EEE-CD36-4782-A670-6B58F4C863A4}" destId="{B46C68C4-E28E-4942-8FBB-E621C3ED85A0}" srcOrd="1" destOrd="0" presId="urn:microsoft.com/office/officeart/2005/8/layout/chevron2"/>
    <dgm:cxn modelId="{8741E0E3-8300-4B2B-8A8E-477C2881C748}" type="presParOf" srcId="{0ECF0EEE-CD36-4782-A670-6B58F4C863A4}" destId="{C151C2C2-CCFF-4C46-9A68-D59B746180B7}" srcOrd="2"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3" destOrd="0" presId="urn:microsoft.com/office/officeart/2005/8/layout/chevron2"/>
    <dgm:cxn modelId="{23A39161-AA0A-4384-BD2C-84513F7561AA}" type="presParOf" srcId="{0ECF0EEE-CD36-4782-A670-6B58F4C863A4}" destId="{EDD4558C-74E4-455F-81AA-B1182C4C7CE1}" srcOrd="4" destOrd="0" presId="urn:microsoft.com/office/officeart/2005/8/layout/chevron2"/>
    <dgm:cxn modelId="{A8D9B8C0-47D9-47BE-8DE1-3857C15DF5DB}" type="presParOf" srcId="{EDD4558C-74E4-455F-81AA-B1182C4C7CE1}" destId="{04CE7FF9-27F8-4FC2-B83C-3CEE46AB00C0}" srcOrd="0" destOrd="0" presId="urn:microsoft.com/office/officeart/2005/8/layout/chevron2"/>
    <dgm:cxn modelId="{CEBD1455-C3C4-4289-A015-426B4BD53DC7}" type="presParOf" srcId="{EDD4558C-74E4-455F-81AA-B1182C4C7CE1}" destId="{80A4824C-89C1-48E2-9D62-D70D3A3489E6}" srcOrd="1" destOrd="0" presId="urn:microsoft.com/office/officeart/2005/8/layout/chevron2"/>
    <dgm:cxn modelId="{BD81FC8D-BF2D-4213-91A1-746056F7656D}" type="presParOf" srcId="{0ECF0EEE-CD36-4782-A670-6B58F4C863A4}" destId="{616D1A6E-8C5F-45BC-85FF-98D1E34F0D5E}" srcOrd="5" destOrd="0" presId="urn:microsoft.com/office/officeart/2005/8/layout/chevron2"/>
    <dgm:cxn modelId="{1ABBC536-A44B-4B2A-9E28-15B6EB0595B6}" type="presParOf" srcId="{0ECF0EEE-CD36-4782-A670-6B58F4C863A4}" destId="{E812BA9E-EDF6-4068-AFE3-ACA79B62BD2E}" srcOrd="6"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1711AF-2B74-461A-92EE-EE336111F697}">
      <dgm:prSet phldrT="[Text]"/>
      <dgm:spPr/>
      <dgm:t>
        <a:bodyPr/>
        <a:lstStyle/>
        <a:p>
          <a:r>
            <a:rPr lang="en-US" dirty="0" smtClean="0"/>
            <a:t>2022</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CBC17372-FD79-4858-A6B4-0A1730BEB5B7}">
      <dgm:prSet phldrT="[Text]" custT="1"/>
      <dgm:spPr/>
      <dgm:t>
        <a:bodyPr/>
        <a:lstStyle/>
        <a:p>
          <a:r>
            <a:rPr lang="en-US" sz="2000" dirty="0" smtClean="0"/>
            <a:t>LDOE/LSP/GOHSEP 2</a:t>
          </a:r>
          <a:r>
            <a:rPr lang="en-US" sz="2000" baseline="30000" dirty="0" smtClean="0"/>
            <a:t>nd</a:t>
          </a:r>
          <a:r>
            <a:rPr lang="en-US" sz="2000" dirty="0" smtClean="0"/>
            <a:t> Annual School Safety Summit</a:t>
          </a:r>
          <a:endParaRPr lang="en-US" sz="2000" dirty="0"/>
        </a:p>
      </dgm:t>
    </dgm:pt>
    <dgm:pt modelId="{F40FFCCE-7740-4BBC-A461-E68E54B8FFA7}" type="parTrans" cxnId="{8CF1D036-E23F-415A-A1A7-698E543120AF}">
      <dgm:prSet/>
      <dgm:spPr/>
      <dgm:t>
        <a:bodyPr/>
        <a:lstStyle/>
        <a:p>
          <a:endParaRPr lang="en-US"/>
        </a:p>
      </dgm:t>
    </dgm:pt>
    <dgm:pt modelId="{FFA5E279-E38F-4C8A-AEF0-9F1A87DCDA83}" type="sibTrans" cxnId="{8CF1D036-E23F-415A-A1A7-698E543120AF}">
      <dgm:prSet/>
      <dgm:spPr/>
      <dgm:t>
        <a:bodyPr/>
        <a:lstStyle/>
        <a:p>
          <a:endParaRPr lang="en-US"/>
        </a:p>
      </dgm:t>
    </dgm:pt>
    <dgm:pt modelId="{59024FA6-EB69-4AEB-8D5A-0E5E7EC6C01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GOHSEP takes charge of school safety solutions from La SAFE Fusion</a:t>
          </a:r>
          <a:endParaRPr lang="en-US" sz="2000" dirty="0"/>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F877FA06-366C-4B57-8A1C-BC083E5662AB}">
      <dgm:prSet phldrT="[Text]" custT="1"/>
      <dgm:spPr/>
      <dgm:t>
        <a:bodyPr/>
        <a:lstStyle/>
        <a:p>
          <a:r>
            <a:rPr lang="en-US" sz="2400" dirty="0" smtClean="0"/>
            <a:t>2023</a:t>
          </a:r>
          <a:endParaRPr lang="en-US" sz="2400" dirty="0"/>
        </a:p>
      </dgm:t>
    </dgm:pt>
    <dgm:pt modelId="{0C622365-D615-4CD7-B402-7773AA87CDA6}" type="parTrans" cxnId="{781D8243-6E1B-4153-AE5D-A65FE23C0DD9}">
      <dgm:prSet/>
      <dgm:spPr/>
      <dgm:t>
        <a:bodyPr/>
        <a:lstStyle/>
        <a:p>
          <a:endParaRPr lang="en-US"/>
        </a:p>
      </dgm:t>
    </dgm:pt>
    <dgm:pt modelId="{CEC738E1-72E5-49D3-988B-C61C32039C81}" type="sibTrans" cxnId="{781D8243-6E1B-4153-AE5D-A65FE23C0DD9}">
      <dgm:prSet/>
      <dgm:spPr/>
      <dgm:t>
        <a:bodyPr/>
        <a:lstStyle/>
        <a:p>
          <a:endParaRPr lang="en-US"/>
        </a:p>
      </dgm:t>
    </dgm:pt>
    <dgm:pt modelId="{7BF7AE84-5D85-4E4E-87C5-A9BED25A33A6}">
      <dgm:prSet phldrT="[Text]"/>
      <dgm:spPr/>
      <dgm:t>
        <a:bodyPr/>
        <a:lstStyle/>
        <a:p>
          <a:r>
            <a:rPr lang="en-US" dirty="0" smtClean="0"/>
            <a:t>2023</a:t>
          </a:r>
          <a:endParaRPr lang="en-US" dirty="0"/>
        </a:p>
      </dgm:t>
    </dgm:pt>
    <dgm:pt modelId="{ECDB2EEF-6012-4247-88A8-47AF69F90609}" type="sibTrans" cxnId="{7FB6F4A3-1CA1-4F1A-8DAF-FA618BE8A481}">
      <dgm:prSet/>
      <dgm:spPr/>
      <dgm:t>
        <a:bodyPr/>
        <a:lstStyle/>
        <a:p>
          <a:endParaRPr lang="en-US"/>
        </a:p>
      </dgm:t>
    </dgm:pt>
    <dgm:pt modelId="{2050FCBD-5B83-4508-B8C3-C7570D7583B1}" type="parTrans" cxnId="{7FB6F4A3-1CA1-4F1A-8DAF-FA618BE8A481}">
      <dgm:prSet/>
      <dgm:spPr/>
      <dgm:t>
        <a:bodyPr/>
        <a:lstStyle/>
        <a:p>
          <a:endParaRPr lang="en-US"/>
        </a:p>
      </dgm:t>
    </dgm:pt>
    <dgm:pt modelId="{0281E8A5-5613-4731-9F56-05E5C359BE52}">
      <dgm:prSet custT="1"/>
      <dgm:spPr/>
      <dgm:t>
        <a:bodyPr/>
        <a:lstStyle/>
        <a:p>
          <a:r>
            <a:rPr lang="en-US" sz="2000" dirty="0" smtClean="0"/>
            <a:t>GOHSEP continues on the NSSA Board of Directors</a:t>
          </a:r>
          <a:endParaRPr lang="en-US" sz="2000" dirty="0"/>
        </a:p>
      </dgm:t>
    </dgm:pt>
    <dgm:pt modelId="{DCF38E90-614B-46F5-AFAC-887A52E24770}" type="parTrans" cxnId="{E97C91FF-829C-44D8-8DA8-521AFB2871E2}">
      <dgm:prSet/>
      <dgm:spPr/>
      <dgm:t>
        <a:bodyPr/>
        <a:lstStyle/>
        <a:p>
          <a:endParaRPr lang="en-US"/>
        </a:p>
      </dgm:t>
    </dgm:pt>
    <dgm:pt modelId="{735333D8-F917-4E6E-9398-14678561C398}" type="sibTrans" cxnId="{E97C91FF-829C-44D8-8DA8-521AFB2871E2}">
      <dgm:prSet/>
      <dgm:spPr/>
      <dgm:t>
        <a:bodyPr/>
        <a:lstStyle/>
        <a:p>
          <a:endParaRPr lang="en-US"/>
        </a:p>
      </dgm:t>
    </dgm:pt>
    <dgm:pt modelId="{D9DD5F7E-DF30-4D5F-BD8E-D9C5F1FAFF8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Bipartisan Congressional Delegation and NSSA Board visit Marjorie </a:t>
          </a:r>
          <a:r>
            <a:rPr lang="en-US" sz="2000" dirty="0" err="1" smtClean="0"/>
            <a:t>Stoneman</a:t>
          </a:r>
          <a:r>
            <a:rPr lang="en-US" sz="2000" dirty="0" smtClean="0"/>
            <a:t> Douglas High School in Parkland, Florida</a:t>
          </a:r>
          <a:endParaRPr lang="en-US" sz="2000" dirty="0"/>
        </a:p>
      </dgm:t>
    </dgm:pt>
    <dgm:pt modelId="{2529E679-2181-428C-AFEF-DF2BC6808A3B}" type="parTrans" cxnId="{2867FE0C-2B51-4BC8-9016-A937ABDBA867}">
      <dgm:prSet/>
      <dgm:spPr/>
      <dgm:t>
        <a:bodyPr/>
        <a:lstStyle/>
        <a:p>
          <a:endParaRPr lang="en-US"/>
        </a:p>
      </dgm:t>
    </dgm:pt>
    <dgm:pt modelId="{7FC1CBED-FAE1-4C1F-976D-0C16ABD6F7C0}" type="sibTrans" cxnId="{2867FE0C-2B51-4BC8-9016-A937ABDBA867}">
      <dgm:prSet/>
      <dgm:spPr/>
      <dgm:t>
        <a:bodyPr/>
        <a:lstStyle/>
        <a:p>
          <a:endParaRPr lang="en-US"/>
        </a:p>
      </dgm:t>
    </dgm:pt>
    <dgm:pt modelId="{974F8AA5-4B57-4237-93D2-A367D5BACAC8}">
      <dgm:prSet phldrT="[Text]" custT="1"/>
      <dgm:spPr/>
      <dgm:t>
        <a:bodyPr/>
        <a:lstStyle/>
        <a:p>
          <a:r>
            <a:rPr lang="en-US" sz="2000" dirty="0" smtClean="0"/>
            <a:t>2023</a:t>
          </a:r>
          <a:endParaRPr lang="en-US" sz="2000" dirty="0"/>
        </a:p>
      </dgm:t>
    </dgm:pt>
    <dgm:pt modelId="{E7F273DA-D22C-4E73-A82A-BB309DD4DA39}" type="parTrans" cxnId="{77123CA9-4920-45D4-BA62-E23D45521DC0}">
      <dgm:prSet/>
      <dgm:spPr/>
      <dgm:t>
        <a:bodyPr/>
        <a:lstStyle/>
        <a:p>
          <a:endParaRPr lang="en-US"/>
        </a:p>
      </dgm:t>
    </dgm:pt>
    <dgm:pt modelId="{06DAAA04-35D3-4464-9102-39ACE00933F5}" type="sibTrans" cxnId="{77123CA9-4920-45D4-BA62-E23D45521DC0}">
      <dgm:prSet/>
      <dgm:spPr/>
      <dgm:t>
        <a:bodyPr/>
        <a:lstStyle/>
        <a:p>
          <a:endParaRPr lang="en-US"/>
        </a:p>
      </dgm:t>
    </dgm:pt>
    <dgm:pt modelId="{6B392119-699F-4543-B148-B15BBA19B70E}">
      <dgm:prSet custT="1"/>
      <dgm:spPr/>
      <dgm:t>
        <a:bodyPr/>
        <a:lstStyle/>
        <a:p>
          <a:r>
            <a:rPr lang="en-US" sz="2000" dirty="0" smtClean="0"/>
            <a:t>Louisiana Legislative Auditor’s begin the Elementary and Secondary Public School Safety Planning Report</a:t>
          </a:r>
          <a:endParaRPr lang="en-US" sz="2000" dirty="0"/>
        </a:p>
      </dgm:t>
    </dgm:pt>
    <dgm:pt modelId="{E63606E0-22DB-4ED7-B771-47FF062016AC}" type="parTrans" cxnId="{6D48EEA3-E580-4835-8BF8-530CFADEF8ED}">
      <dgm:prSet/>
      <dgm:spPr/>
      <dgm:t>
        <a:bodyPr/>
        <a:lstStyle/>
        <a:p>
          <a:endParaRPr lang="en-US"/>
        </a:p>
      </dgm:t>
    </dgm:pt>
    <dgm:pt modelId="{1EB9E030-6A35-4DC1-9E8C-E5679C282F26}" type="sibTrans" cxnId="{6D48EEA3-E580-4835-8BF8-530CFADEF8ED}">
      <dgm:prSet/>
      <dgm:spPr/>
      <dgm:t>
        <a:bodyPr/>
        <a:lstStyle/>
        <a:p>
          <a:endParaRPr lang="en-US"/>
        </a:p>
      </dgm:t>
    </dgm:pt>
    <dgm:pt modelId="{FFE34F52-E8C5-4EED-9345-0F1B401B223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Historical legislative session for school safety in Louisiana</a:t>
          </a:r>
        </a:p>
      </dgm:t>
    </dgm:pt>
    <dgm:pt modelId="{05CE4294-19E5-4E6C-96EA-766C8F5B402D}" type="parTrans" cxnId="{9AB89CDA-35EE-437D-91DC-A114540B369B}">
      <dgm:prSet/>
      <dgm:spPr/>
      <dgm:t>
        <a:bodyPr/>
        <a:lstStyle/>
        <a:p>
          <a:endParaRPr lang="en-US"/>
        </a:p>
      </dgm:t>
    </dgm:pt>
    <dgm:pt modelId="{DF5A5DEB-04DE-491A-A8FC-8F7B0EBEF336}" type="sibTrans" cxnId="{9AB89CDA-35EE-437D-91DC-A114540B369B}">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0"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0"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1"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1" presStyleCnt="4">
        <dgm:presLayoutVars>
          <dgm:bulletEnabled val="1"/>
        </dgm:presLayoutVars>
      </dgm:prSet>
      <dgm:spPr/>
      <dgm:t>
        <a:bodyPr/>
        <a:lstStyle/>
        <a:p>
          <a:endParaRPr lang="en-US"/>
        </a:p>
      </dgm:t>
    </dgm:pt>
    <dgm:pt modelId="{08DA05A5-23EC-41DA-A7BC-FF59D8AD76C6}" type="pres">
      <dgm:prSet presAssocID="{ECDB2EEF-6012-4247-88A8-47AF69F90609}" presName="sp" presStyleCnt="0"/>
      <dgm:spPr/>
    </dgm:pt>
    <dgm:pt modelId="{1B01BB5E-1951-47C7-B039-0BE2119937B6}" type="pres">
      <dgm:prSet presAssocID="{974F8AA5-4B57-4237-93D2-A367D5BACAC8}" presName="composite" presStyleCnt="0"/>
      <dgm:spPr/>
    </dgm:pt>
    <dgm:pt modelId="{C6A214B8-3ABD-4967-8E13-FF8A2649EF7B}" type="pres">
      <dgm:prSet presAssocID="{974F8AA5-4B57-4237-93D2-A367D5BACAC8}" presName="parentText" presStyleLbl="alignNode1" presStyleIdx="2" presStyleCnt="4">
        <dgm:presLayoutVars>
          <dgm:chMax val="1"/>
          <dgm:bulletEnabled val="1"/>
        </dgm:presLayoutVars>
      </dgm:prSet>
      <dgm:spPr/>
      <dgm:t>
        <a:bodyPr/>
        <a:lstStyle/>
        <a:p>
          <a:endParaRPr lang="en-US"/>
        </a:p>
      </dgm:t>
    </dgm:pt>
    <dgm:pt modelId="{1134EE8C-4444-4041-872F-1F5C84341E73}" type="pres">
      <dgm:prSet presAssocID="{974F8AA5-4B57-4237-93D2-A367D5BACAC8}" presName="descendantText" presStyleLbl="alignAcc1" presStyleIdx="2" presStyleCnt="4">
        <dgm:presLayoutVars>
          <dgm:bulletEnabled val="1"/>
        </dgm:presLayoutVars>
      </dgm:prSet>
      <dgm:spPr/>
      <dgm:t>
        <a:bodyPr/>
        <a:lstStyle/>
        <a:p>
          <a:endParaRPr lang="en-US"/>
        </a:p>
      </dgm:t>
    </dgm:pt>
    <dgm:pt modelId="{9D5DA103-2529-4237-992C-471F13C539C1}" type="pres">
      <dgm:prSet presAssocID="{06DAAA04-35D3-4464-9102-39ACE00933F5}" presName="sp" presStyleCnt="0"/>
      <dgm:spPr/>
    </dgm:pt>
    <dgm:pt modelId="{B79F18EB-7127-4A4E-B072-E6A9FE61F141}" type="pres">
      <dgm:prSet presAssocID="{F877FA06-366C-4B57-8A1C-BC083E5662AB}" presName="composite" presStyleCnt="0"/>
      <dgm:spPr/>
    </dgm:pt>
    <dgm:pt modelId="{E99ADB3A-BE23-4B28-8176-CA3E49777F79}" type="pres">
      <dgm:prSet presAssocID="{F877FA06-366C-4B57-8A1C-BC083E5662AB}" presName="parentText" presStyleLbl="alignNode1" presStyleIdx="3" presStyleCnt="4">
        <dgm:presLayoutVars>
          <dgm:chMax val="1"/>
          <dgm:bulletEnabled val="1"/>
        </dgm:presLayoutVars>
      </dgm:prSet>
      <dgm:spPr/>
      <dgm:t>
        <a:bodyPr/>
        <a:lstStyle/>
        <a:p>
          <a:endParaRPr lang="en-US"/>
        </a:p>
      </dgm:t>
    </dgm:pt>
    <dgm:pt modelId="{2ACCF1DC-AFBB-4E9A-A4A4-877A7258F0B7}" type="pres">
      <dgm:prSet presAssocID="{F877FA06-366C-4B57-8A1C-BC083E5662AB}" presName="descendantText" presStyleLbl="alignAcc1" presStyleIdx="3" presStyleCnt="4">
        <dgm:presLayoutVars>
          <dgm:bulletEnabled val="1"/>
        </dgm:presLayoutVars>
      </dgm:prSet>
      <dgm:spPr/>
      <dgm:t>
        <a:bodyPr/>
        <a:lstStyle/>
        <a:p>
          <a:endParaRPr lang="en-US"/>
        </a:p>
      </dgm:t>
    </dgm:pt>
  </dgm:ptLst>
  <dgm:cxnLst>
    <dgm:cxn modelId="{37777161-9F7A-41CC-A43D-9D0DE1DD39F3}" type="presOf" srcId="{6C1711AF-2B74-461A-92EE-EE336111F697}" destId="{44A2EA12-8AE1-432B-A6E9-56AA08DBAEAC}" srcOrd="0" destOrd="0" presId="urn:microsoft.com/office/officeart/2005/8/layout/chevron2"/>
    <dgm:cxn modelId="{5193DD71-0E5E-4476-8A81-513FE79A8CD6}" type="presOf" srcId="{7BF7AE84-5D85-4E4E-87C5-A9BED25A33A6}" destId="{39AF5E91-7D99-49D5-BC78-7BBE64C63D4C}" srcOrd="0" destOrd="0" presId="urn:microsoft.com/office/officeart/2005/8/layout/chevron2"/>
    <dgm:cxn modelId="{6406FF97-A7A0-4426-972F-99C983BC2B4C}" type="presOf" srcId="{D9DD5F7E-DF30-4D5F-BD8E-D9C5F1FAFF8C}" destId="{2ACCF1DC-AFBB-4E9A-A4A4-877A7258F0B7}" srcOrd="0" destOrd="0" presId="urn:microsoft.com/office/officeart/2005/8/layout/chevron2"/>
    <dgm:cxn modelId="{2867FE0C-2B51-4BC8-9016-A937ABDBA867}" srcId="{F877FA06-366C-4B57-8A1C-BC083E5662AB}" destId="{D9DD5F7E-DF30-4D5F-BD8E-D9C5F1FAFF8C}" srcOrd="0" destOrd="0" parTransId="{2529E679-2181-428C-AFEF-DF2BC6808A3B}" sibTransId="{7FC1CBED-FAE1-4C1F-976D-0C16ABD6F7C0}"/>
    <dgm:cxn modelId="{2426CF20-95CB-4D64-B4AE-98DBD8D5AB27}" srcId="{7BF7AE84-5D85-4E4E-87C5-A9BED25A33A6}" destId="{59024FA6-EB69-4AEB-8D5A-0E5E7EC6C012}" srcOrd="0" destOrd="0" parTransId="{C9A9CB82-2FA2-4D21-9A66-6B577A20149D}" sibTransId="{27D034BE-F501-4E8F-8735-F500E4CFEDD2}"/>
    <dgm:cxn modelId="{8CF1D036-E23F-415A-A1A7-698E543120AF}" srcId="{6C1711AF-2B74-461A-92EE-EE336111F697}" destId="{CBC17372-FD79-4858-A6B4-0A1730BEB5B7}" srcOrd="0" destOrd="0" parTransId="{F40FFCCE-7740-4BBC-A461-E68E54B8FFA7}" sibTransId="{FFA5E279-E38F-4C8A-AEF0-9F1A87DCDA83}"/>
    <dgm:cxn modelId="{225BF8DA-8885-4D27-80EC-666A55ED281E}" type="presOf" srcId="{0281E8A5-5613-4731-9F56-05E5C359BE52}" destId="{652374ED-AAD6-41B4-B21D-949F2E7F73EB}" srcOrd="0" destOrd="1" presId="urn:microsoft.com/office/officeart/2005/8/layout/chevron2"/>
    <dgm:cxn modelId="{6D48EEA3-E580-4835-8BF8-530CFADEF8ED}" srcId="{974F8AA5-4B57-4237-93D2-A367D5BACAC8}" destId="{6B392119-699F-4543-B148-B15BBA19B70E}" srcOrd="0" destOrd="0" parTransId="{E63606E0-22DB-4ED7-B771-47FF062016AC}" sibTransId="{1EB9E030-6A35-4DC1-9E8C-E5679C282F26}"/>
    <dgm:cxn modelId="{4D1CB836-8675-4CA0-B38D-949DA53A4C18}" type="presOf" srcId="{F877FA06-366C-4B57-8A1C-BC083E5662AB}" destId="{E99ADB3A-BE23-4B28-8176-CA3E49777F79}" srcOrd="0" destOrd="0" presId="urn:microsoft.com/office/officeart/2005/8/layout/chevron2"/>
    <dgm:cxn modelId="{24E29BBC-0EED-44AA-B993-3CFC95A6F4A6}" type="presOf" srcId="{6B392119-699F-4543-B148-B15BBA19B70E}" destId="{1134EE8C-4444-4041-872F-1F5C84341E73}" srcOrd="0" destOrd="0" presId="urn:microsoft.com/office/officeart/2005/8/layout/chevron2"/>
    <dgm:cxn modelId="{9AB89CDA-35EE-437D-91DC-A114540B369B}" srcId="{7BF7AE84-5D85-4E4E-87C5-A9BED25A33A6}" destId="{FFE34F52-E8C5-4EED-9345-0F1B401B2231}" srcOrd="1" destOrd="0" parTransId="{05CE4294-19E5-4E6C-96EA-766C8F5B402D}" sibTransId="{DF5A5DEB-04DE-491A-A8FC-8F7B0EBEF336}"/>
    <dgm:cxn modelId="{C58C6658-EBA5-4B4F-9384-5F650DD06CF6}" type="presOf" srcId="{B6A4EC6D-1737-4D51-A77A-C24C43A815B5}" destId="{0ECF0EEE-CD36-4782-A670-6B58F4C863A4}" srcOrd="0" destOrd="0" presId="urn:microsoft.com/office/officeart/2005/8/layout/chevron2"/>
    <dgm:cxn modelId="{282532CA-B3C3-4AD3-BC99-89DD569691D1}" type="presOf" srcId="{974F8AA5-4B57-4237-93D2-A367D5BACAC8}" destId="{C6A214B8-3ABD-4967-8E13-FF8A2649EF7B}" srcOrd="0" destOrd="0" presId="urn:microsoft.com/office/officeart/2005/8/layout/chevron2"/>
    <dgm:cxn modelId="{77123CA9-4920-45D4-BA62-E23D45521DC0}" srcId="{B6A4EC6D-1737-4D51-A77A-C24C43A815B5}" destId="{974F8AA5-4B57-4237-93D2-A367D5BACAC8}" srcOrd="2" destOrd="0" parTransId="{E7F273DA-D22C-4E73-A82A-BB309DD4DA39}" sibTransId="{06DAAA04-35D3-4464-9102-39ACE00933F5}"/>
    <dgm:cxn modelId="{ED614B3F-5B35-4EFD-B83F-A45A2F9E8308}" type="presOf" srcId="{FFE34F52-E8C5-4EED-9345-0F1B401B2231}" destId="{F0FFE0D1-B46F-40E1-8647-C69B6E0C815A}" srcOrd="0" destOrd="1" presId="urn:microsoft.com/office/officeart/2005/8/layout/chevron2"/>
    <dgm:cxn modelId="{E97C91FF-829C-44D8-8DA8-521AFB2871E2}" srcId="{6C1711AF-2B74-461A-92EE-EE336111F697}" destId="{0281E8A5-5613-4731-9F56-05E5C359BE52}" srcOrd="1" destOrd="0" parTransId="{DCF38E90-614B-46F5-AFAC-887A52E24770}" sibTransId="{735333D8-F917-4E6E-9398-14678561C398}"/>
    <dgm:cxn modelId="{A832459D-2AE9-4B50-800C-2DD816594D08}" srcId="{B6A4EC6D-1737-4D51-A77A-C24C43A815B5}" destId="{6C1711AF-2B74-461A-92EE-EE336111F697}" srcOrd="0" destOrd="0" parTransId="{D782BA78-C832-44A3-B454-2082B089F33F}" sibTransId="{1C137480-FF12-4613-B629-7F29AA43DFB2}"/>
    <dgm:cxn modelId="{4D1835B2-4273-47ED-BF02-185B1E280626}" type="presOf" srcId="{59024FA6-EB69-4AEB-8D5A-0E5E7EC6C012}" destId="{F0FFE0D1-B46F-40E1-8647-C69B6E0C815A}" srcOrd="0" destOrd="0" presId="urn:microsoft.com/office/officeart/2005/8/layout/chevron2"/>
    <dgm:cxn modelId="{7FB6F4A3-1CA1-4F1A-8DAF-FA618BE8A481}" srcId="{B6A4EC6D-1737-4D51-A77A-C24C43A815B5}" destId="{7BF7AE84-5D85-4E4E-87C5-A9BED25A33A6}" srcOrd="1" destOrd="0" parTransId="{2050FCBD-5B83-4508-B8C3-C7570D7583B1}" sibTransId="{ECDB2EEF-6012-4247-88A8-47AF69F90609}"/>
    <dgm:cxn modelId="{F5F01BF6-8CA3-4FBC-A539-6A65B1D67C3E}" type="presOf" srcId="{CBC17372-FD79-4858-A6B4-0A1730BEB5B7}" destId="{652374ED-AAD6-41B4-B21D-949F2E7F73EB}" srcOrd="0" destOrd="0" presId="urn:microsoft.com/office/officeart/2005/8/layout/chevron2"/>
    <dgm:cxn modelId="{781D8243-6E1B-4153-AE5D-A65FE23C0DD9}" srcId="{B6A4EC6D-1737-4D51-A77A-C24C43A815B5}" destId="{F877FA06-366C-4B57-8A1C-BC083E5662AB}" srcOrd="3" destOrd="0" parTransId="{0C622365-D615-4CD7-B402-7773AA87CDA6}" sibTransId="{CEC738E1-72E5-49D3-988B-C61C32039C81}"/>
    <dgm:cxn modelId="{8741E0E3-8300-4B2B-8A8E-477C2881C748}" type="presParOf" srcId="{0ECF0EEE-CD36-4782-A670-6B58F4C863A4}" destId="{C151C2C2-CCFF-4C46-9A68-D59B746180B7}" srcOrd="0"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1" destOrd="0" presId="urn:microsoft.com/office/officeart/2005/8/layout/chevron2"/>
    <dgm:cxn modelId="{1ABBC536-A44B-4B2A-9E28-15B6EB0595B6}" type="presParOf" srcId="{0ECF0EEE-CD36-4782-A670-6B58F4C863A4}" destId="{E812BA9E-EDF6-4068-AFE3-ACA79B62BD2E}" srcOrd="2"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 modelId="{AE7B4AB3-FA92-43E6-91B2-125ADE748E57}" type="presParOf" srcId="{0ECF0EEE-CD36-4782-A670-6B58F4C863A4}" destId="{08DA05A5-23EC-41DA-A7BC-FF59D8AD76C6}" srcOrd="3" destOrd="0" presId="urn:microsoft.com/office/officeart/2005/8/layout/chevron2"/>
    <dgm:cxn modelId="{56E22B67-5CE5-414E-B96C-C00007F28ADE}" type="presParOf" srcId="{0ECF0EEE-CD36-4782-A670-6B58F4C863A4}" destId="{1B01BB5E-1951-47C7-B039-0BE2119937B6}" srcOrd="4" destOrd="0" presId="urn:microsoft.com/office/officeart/2005/8/layout/chevron2"/>
    <dgm:cxn modelId="{68D3E13B-3E74-4048-BE21-4171F895D4C3}" type="presParOf" srcId="{1B01BB5E-1951-47C7-B039-0BE2119937B6}" destId="{C6A214B8-3ABD-4967-8E13-FF8A2649EF7B}" srcOrd="0" destOrd="0" presId="urn:microsoft.com/office/officeart/2005/8/layout/chevron2"/>
    <dgm:cxn modelId="{81412E44-89CA-4280-99E3-8B978B6C6D39}" type="presParOf" srcId="{1B01BB5E-1951-47C7-B039-0BE2119937B6}" destId="{1134EE8C-4444-4041-872F-1F5C84341E73}" srcOrd="1" destOrd="0" presId="urn:microsoft.com/office/officeart/2005/8/layout/chevron2"/>
    <dgm:cxn modelId="{1259EFDD-0CE5-4D58-91C1-CF8C03E20636}" type="presParOf" srcId="{0ECF0EEE-CD36-4782-A670-6B58F4C863A4}" destId="{9D5DA103-2529-4237-992C-471F13C539C1}" srcOrd="5" destOrd="0" presId="urn:microsoft.com/office/officeart/2005/8/layout/chevron2"/>
    <dgm:cxn modelId="{3E291358-33AD-44BA-AC27-1DB6E98C1334}" type="presParOf" srcId="{0ECF0EEE-CD36-4782-A670-6B58F4C863A4}" destId="{B79F18EB-7127-4A4E-B072-E6A9FE61F141}" srcOrd="6" destOrd="0" presId="urn:microsoft.com/office/officeart/2005/8/layout/chevron2"/>
    <dgm:cxn modelId="{01D9AF73-5828-4216-829B-4275B823CB94}" type="presParOf" srcId="{B79F18EB-7127-4A4E-B072-E6A9FE61F141}" destId="{E99ADB3A-BE23-4B28-8176-CA3E49777F79}" srcOrd="0" destOrd="0" presId="urn:microsoft.com/office/officeart/2005/8/layout/chevron2"/>
    <dgm:cxn modelId="{55969443-7071-44B3-ADFB-B79BBB3A91F2}" type="presParOf" srcId="{B79F18EB-7127-4A4E-B072-E6A9FE61F141}" destId="{2ACCF1DC-AFBB-4E9A-A4A4-877A7258F0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1711AF-2B74-461A-92EE-EE336111F697}">
      <dgm:prSet phldrT="[Text]" custT="1"/>
      <dgm:spPr/>
      <dgm:t>
        <a:bodyPr/>
        <a:lstStyle/>
        <a:p>
          <a:r>
            <a:rPr lang="en-US" sz="2400" dirty="0" smtClean="0"/>
            <a:t>2024</a:t>
          </a:r>
          <a:endParaRPr lang="en-US" sz="2400"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CBC17372-FD79-4858-A6B4-0A1730BEB5B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Jacques Thibodeaux is named Director of GOHSEP</a:t>
          </a:r>
          <a:endParaRPr lang="en-US" sz="2000" dirty="0"/>
        </a:p>
      </dgm:t>
    </dgm:pt>
    <dgm:pt modelId="{F40FFCCE-7740-4BBC-A461-E68E54B8FFA7}" type="parTrans" cxnId="{8CF1D036-E23F-415A-A1A7-698E543120AF}">
      <dgm:prSet/>
      <dgm:spPr/>
      <dgm:t>
        <a:bodyPr/>
        <a:lstStyle/>
        <a:p>
          <a:endParaRPr lang="en-US"/>
        </a:p>
      </dgm:t>
    </dgm:pt>
    <dgm:pt modelId="{FFA5E279-E38F-4C8A-AEF0-9F1A87DCDA83}" type="sibTrans" cxnId="{8CF1D036-E23F-415A-A1A7-698E543120AF}">
      <dgm:prSet/>
      <dgm:spPr/>
      <dgm:t>
        <a:bodyPr/>
        <a:lstStyle/>
        <a:p>
          <a:endParaRPr lang="en-US"/>
        </a:p>
      </dgm:t>
    </dgm:pt>
    <dgm:pt modelId="{F877FA06-366C-4B57-8A1C-BC083E5662AB}">
      <dgm:prSet phldrT="[Text]" custT="1"/>
      <dgm:spPr/>
      <dgm:t>
        <a:bodyPr/>
        <a:lstStyle/>
        <a:p>
          <a:r>
            <a:rPr lang="en-US" sz="2400" dirty="0" smtClean="0"/>
            <a:t>2024</a:t>
          </a:r>
          <a:endParaRPr lang="en-US" sz="2400" dirty="0"/>
        </a:p>
      </dgm:t>
    </dgm:pt>
    <dgm:pt modelId="{0C622365-D615-4CD7-B402-7773AA87CDA6}" type="parTrans" cxnId="{781D8243-6E1B-4153-AE5D-A65FE23C0DD9}">
      <dgm:prSet/>
      <dgm:spPr/>
      <dgm:t>
        <a:bodyPr/>
        <a:lstStyle/>
        <a:p>
          <a:endParaRPr lang="en-US"/>
        </a:p>
      </dgm:t>
    </dgm:pt>
    <dgm:pt modelId="{CEC738E1-72E5-49D3-988B-C61C32039C81}" type="sibTrans" cxnId="{781D8243-6E1B-4153-AE5D-A65FE23C0DD9}">
      <dgm:prSet/>
      <dgm:spPr/>
      <dgm:t>
        <a:bodyPr/>
        <a:lstStyle/>
        <a:p>
          <a:endParaRPr lang="en-US"/>
        </a:p>
      </dgm:t>
    </dgm:pt>
    <dgm:pt modelId="{D9DD5F7E-DF30-4D5F-BD8E-D9C5F1FAFF8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LCSS partnership with SDMI for Statewide Dashboards &amp; reporting</a:t>
          </a:r>
        </a:p>
      </dgm:t>
    </dgm:pt>
    <dgm:pt modelId="{2529E679-2181-428C-AFEF-DF2BC6808A3B}" type="parTrans" cxnId="{2867FE0C-2B51-4BC8-9016-A937ABDBA867}">
      <dgm:prSet/>
      <dgm:spPr/>
      <dgm:t>
        <a:bodyPr/>
        <a:lstStyle/>
        <a:p>
          <a:endParaRPr lang="en-US"/>
        </a:p>
      </dgm:t>
    </dgm:pt>
    <dgm:pt modelId="{7FC1CBED-FAE1-4C1F-976D-0C16ABD6F7C0}" type="sibTrans" cxnId="{2867FE0C-2B51-4BC8-9016-A937ABDBA867}">
      <dgm:prSet/>
      <dgm:spPr/>
      <dgm:t>
        <a:bodyPr/>
        <a:lstStyle/>
        <a:p>
          <a:endParaRPr lang="en-US"/>
        </a:p>
      </dgm:t>
    </dgm:pt>
    <dgm:pt modelId="{2F141A66-EF92-427F-BC57-544DC46C061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School Safety Section is developed within GOHSEP, Director, Branch Manager, Program Manager, Specialists</a:t>
          </a:r>
          <a:r>
            <a:rPr lang="en-US" sz="2000" dirty="0" smtClean="0"/>
            <a:t>, </a:t>
          </a:r>
          <a:r>
            <a:rPr lang="en-US" sz="2000" dirty="0" smtClean="0"/>
            <a:t>&amp; Area Coordinators</a:t>
          </a:r>
          <a:endParaRPr lang="en-US" sz="2000" dirty="0"/>
        </a:p>
      </dgm:t>
    </dgm:pt>
    <dgm:pt modelId="{8B203A20-AC24-40D3-974E-C2A59C0CF95C}" type="parTrans" cxnId="{5BA84E92-4430-460F-9C56-AD328616A257}">
      <dgm:prSet/>
      <dgm:spPr/>
      <dgm:t>
        <a:bodyPr/>
        <a:lstStyle/>
        <a:p>
          <a:endParaRPr lang="en-US"/>
        </a:p>
      </dgm:t>
    </dgm:pt>
    <dgm:pt modelId="{7BAB75EC-8251-4BA7-A112-EE524AA6E780}" type="sibTrans" cxnId="{5BA84E92-4430-460F-9C56-AD328616A257}">
      <dgm:prSet/>
      <dgm:spPr/>
      <dgm:t>
        <a:bodyPr/>
        <a:lstStyle/>
        <a:p>
          <a:endParaRPr lang="en-US"/>
        </a:p>
      </dgm:t>
    </dgm:pt>
    <dgm:pt modelId="{BFACCFA6-8ED9-4E0A-87C2-69EBB3C86F9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2024</a:t>
          </a:r>
        </a:p>
      </dgm:t>
    </dgm:pt>
    <dgm:pt modelId="{90B9A91A-3ADD-4278-9CC8-B989F339967F}" type="parTrans" cxnId="{7C7230B7-438E-43E8-8A66-045D3D627281}">
      <dgm:prSet/>
      <dgm:spPr/>
      <dgm:t>
        <a:bodyPr/>
        <a:lstStyle/>
        <a:p>
          <a:endParaRPr lang="en-US"/>
        </a:p>
      </dgm:t>
    </dgm:pt>
    <dgm:pt modelId="{D904DD21-BEB4-4DFF-A656-C92715CA0D41}" type="sibTrans" cxnId="{7C7230B7-438E-43E8-8A66-045D3D627281}">
      <dgm:prSet/>
      <dgm:spPr/>
      <dgm:t>
        <a:bodyPr/>
        <a:lstStyle/>
        <a:p>
          <a:endParaRPr lang="en-US"/>
        </a:p>
      </dgm:t>
    </dgm:pt>
    <dgm:pt modelId="{9A026EB9-A22D-4FAF-97CA-4346DE20411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t> LCSS launches the School &amp; Nonprofit Security Grant Program</a:t>
          </a:r>
        </a:p>
      </dgm:t>
    </dgm:pt>
    <dgm:pt modelId="{3438CEFE-A161-4757-BF8A-63F02484FA4C}" type="parTrans" cxnId="{E7A39E12-FE5A-4DF9-B6F2-9429B378A87E}">
      <dgm:prSet/>
      <dgm:spPr/>
      <dgm:t>
        <a:bodyPr/>
        <a:lstStyle/>
        <a:p>
          <a:endParaRPr lang="en-US"/>
        </a:p>
      </dgm:t>
    </dgm:pt>
    <dgm:pt modelId="{232F1B3A-8F20-4D56-86FB-E13F01A98DA9}" type="sibTrans" cxnId="{E7A39E12-FE5A-4DF9-B6F2-9429B378A87E}">
      <dgm:prSet/>
      <dgm:spPr/>
      <dgm:t>
        <a:bodyPr/>
        <a:lstStyle/>
        <a:p>
          <a:endParaRPr lang="en-US"/>
        </a:p>
      </dgm:t>
    </dgm:pt>
    <dgm:pt modelId="{413239BD-7DB8-46E2-A4CD-78D7EF88026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LCSS prepares the annual school safety report for the Governor &amp; legislature.</a:t>
          </a:r>
          <a:endParaRPr lang="en-US" sz="2000" dirty="0"/>
        </a:p>
      </dgm:t>
    </dgm:pt>
    <dgm:pt modelId="{F2D07634-381B-4CFC-A09E-D35B95F9AF09}" type="parTrans" cxnId="{2502A39F-6F54-429A-A3A5-97BB45DE8E24}">
      <dgm:prSet/>
      <dgm:spPr/>
      <dgm:t>
        <a:bodyPr/>
        <a:lstStyle/>
        <a:p>
          <a:endParaRPr lang="en-US"/>
        </a:p>
      </dgm:t>
    </dgm:pt>
    <dgm:pt modelId="{C234CED2-1697-4B53-9DED-671BDBC91EC8}" type="sibTrans" cxnId="{2502A39F-6F54-429A-A3A5-97BB45DE8E24}">
      <dgm:prSet/>
      <dgm:spPr/>
      <dgm:t>
        <a:bodyPr/>
        <a:lstStyle/>
        <a:p>
          <a:endParaRPr lang="en-US"/>
        </a:p>
      </dgm:t>
    </dgm:pt>
    <dgm:pt modelId="{24299FF7-F674-46A8-A039-DC3081C8F46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LCSS releases the Data Call Questionnaire to meet reporting requirements of the School Safety Act of 2023</a:t>
          </a:r>
        </a:p>
      </dgm:t>
    </dgm:pt>
    <dgm:pt modelId="{57B757D3-122B-4478-83DC-A666A1844F7D}" type="parTrans" cxnId="{3E786C83-3E91-4285-B04D-4FE818C4FD8B}">
      <dgm:prSet/>
      <dgm:spPr/>
      <dgm:t>
        <a:bodyPr/>
        <a:lstStyle/>
        <a:p>
          <a:endParaRPr lang="en-US"/>
        </a:p>
      </dgm:t>
    </dgm:pt>
    <dgm:pt modelId="{65A7D5BF-7FA3-49C6-AAA9-65EA87328B20}" type="sibTrans" cxnId="{3E786C83-3E91-4285-B04D-4FE818C4FD8B}">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0" presStyleCnt="3">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0" presStyleCnt="3">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B79F18EB-7127-4A4E-B072-E6A9FE61F141}" type="pres">
      <dgm:prSet presAssocID="{F877FA06-366C-4B57-8A1C-BC083E5662AB}" presName="composite" presStyleCnt="0"/>
      <dgm:spPr/>
    </dgm:pt>
    <dgm:pt modelId="{E99ADB3A-BE23-4B28-8176-CA3E49777F79}" type="pres">
      <dgm:prSet presAssocID="{F877FA06-366C-4B57-8A1C-BC083E5662AB}" presName="parentText" presStyleLbl="alignNode1" presStyleIdx="1" presStyleCnt="3">
        <dgm:presLayoutVars>
          <dgm:chMax val="1"/>
          <dgm:bulletEnabled val="1"/>
        </dgm:presLayoutVars>
      </dgm:prSet>
      <dgm:spPr/>
      <dgm:t>
        <a:bodyPr/>
        <a:lstStyle/>
        <a:p>
          <a:endParaRPr lang="en-US"/>
        </a:p>
      </dgm:t>
    </dgm:pt>
    <dgm:pt modelId="{2ACCF1DC-AFBB-4E9A-A4A4-877A7258F0B7}" type="pres">
      <dgm:prSet presAssocID="{F877FA06-366C-4B57-8A1C-BC083E5662AB}" presName="descendantText" presStyleLbl="alignAcc1" presStyleIdx="1" presStyleCnt="3">
        <dgm:presLayoutVars>
          <dgm:bulletEnabled val="1"/>
        </dgm:presLayoutVars>
      </dgm:prSet>
      <dgm:spPr/>
      <dgm:t>
        <a:bodyPr/>
        <a:lstStyle/>
        <a:p>
          <a:endParaRPr lang="en-US"/>
        </a:p>
      </dgm:t>
    </dgm:pt>
    <dgm:pt modelId="{CCD2B0AC-7834-4AF6-A5EC-571201460EBC}" type="pres">
      <dgm:prSet presAssocID="{CEC738E1-72E5-49D3-988B-C61C32039C81}" presName="sp" presStyleCnt="0"/>
      <dgm:spPr/>
    </dgm:pt>
    <dgm:pt modelId="{6393D82A-44A9-4D55-9B31-3BA1C6EC7943}" type="pres">
      <dgm:prSet presAssocID="{BFACCFA6-8ED9-4E0A-87C2-69EBB3C86F97}" presName="composite" presStyleCnt="0"/>
      <dgm:spPr/>
    </dgm:pt>
    <dgm:pt modelId="{BEA6F07C-98FD-440E-8BE6-D4D20909B36E}" type="pres">
      <dgm:prSet presAssocID="{BFACCFA6-8ED9-4E0A-87C2-69EBB3C86F97}" presName="parentText" presStyleLbl="alignNode1" presStyleIdx="2" presStyleCnt="3">
        <dgm:presLayoutVars>
          <dgm:chMax val="1"/>
          <dgm:bulletEnabled val="1"/>
        </dgm:presLayoutVars>
      </dgm:prSet>
      <dgm:spPr/>
      <dgm:t>
        <a:bodyPr/>
        <a:lstStyle/>
        <a:p>
          <a:endParaRPr lang="en-US"/>
        </a:p>
      </dgm:t>
    </dgm:pt>
    <dgm:pt modelId="{A1BE6928-A15D-4743-BA43-09F86E5C308B}" type="pres">
      <dgm:prSet presAssocID="{BFACCFA6-8ED9-4E0A-87C2-69EBB3C86F97}" presName="descendantText" presStyleLbl="alignAcc1" presStyleIdx="2" presStyleCnt="3">
        <dgm:presLayoutVars>
          <dgm:bulletEnabled val="1"/>
        </dgm:presLayoutVars>
      </dgm:prSet>
      <dgm:spPr/>
      <dgm:t>
        <a:bodyPr/>
        <a:lstStyle/>
        <a:p>
          <a:endParaRPr lang="en-US"/>
        </a:p>
      </dgm:t>
    </dgm:pt>
  </dgm:ptLst>
  <dgm:cxnLst>
    <dgm:cxn modelId="{F5F01BF6-8CA3-4FBC-A539-6A65B1D67C3E}" type="presOf" srcId="{CBC17372-FD79-4858-A6B4-0A1730BEB5B7}" destId="{652374ED-AAD6-41B4-B21D-949F2E7F73EB}" srcOrd="0" destOrd="0" presId="urn:microsoft.com/office/officeart/2005/8/layout/chevron2"/>
    <dgm:cxn modelId="{E7A39E12-FE5A-4DF9-B6F2-9429B378A87E}" srcId="{BFACCFA6-8ED9-4E0A-87C2-69EBB3C86F97}" destId="{9A026EB9-A22D-4FAF-97CA-4346DE204115}" srcOrd="0" destOrd="0" parTransId="{3438CEFE-A161-4757-BF8A-63F02484FA4C}" sibTransId="{232F1B3A-8F20-4D56-86FB-E13F01A98DA9}"/>
    <dgm:cxn modelId="{2502A39F-6F54-429A-A3A5-97BB45DE8E24}" srcId="{BFACCFA6-8ED9-4E0A-87C2-69EBB3C86F97}" destId="{413239BD-7DB8-46E2-A4CD-78D7EF880265}" srcOrd="1" destOrd="0" parTransId="{F2D07634-381B-4CFC-A09E-D35B95F9AF09}" sibTransId="{C234CED2-1697-4B53-9DED-671BDBC91EC8}"/>
    <dgm:cxn modelId="{5BA84E92-4430-460F-9C56-AD328616A257}" srcId="{6C1711AF-2B74-461A-92EE-EE336111F697}" destId="{2F141A66-EF92-427F-BC57-544DC46C061E}" srcOrd="1" destOrd="0" parTransId="{8B203A20-AC24-40D3-974E-C2A59C0CF95C}" sibTransId="{7BAB75EC-8251-4BA7-A112-EE524AA6E780}"/>
    <dgm:cxn modelId="{C7BA9DC3-F299-48CF-A36E-22E2544B3917}" type="presOf" srcId="{2F141A66-EF92-427F-BC57-544DC46C061E}" destId="{652374ED-AAD6-41B4-B21D-949F2E7F73EB}" srcOrd="0" destOrd="1" presId="urn:microsoft.com/office/officeart/2005/8/layout/chevron2"/>
    <dgm:cxn modelId="{7C7230B7-438E-43E8-8A66-045D3D627281}" srcId="{B6A4EC6D-1737-4D51-A77A-C24C43A815B5}" destId="{BFACCFA6-8ED9-4E0A-87C2-69EBB3C86F97}" srcOrd="2" destOrd="0" parTransId="{90B9A91A-3ADD-4278-9CC8-B989F339967F}" sibTransId="{D904DD21-BEB4-4DFF-A656-C92715CA0D41}"/>
    <dgm:cxn modelId="{2867FE0C-2B51-4BC8-9016-A937ABDBA867}" srcId="{F877FA06-366C-4B57-8A1C-BC083E5662AB}" destId="{D9DD5F7E-DF30-4D5F-BD8E-D9C5F1FAFF8C}" srcOrd="0" destOrd="0" parTransId="{2529E679-2181-428C-AFEF-DF2BC6808A3B}" sibTransId="{7FC1CBED-FAE1-4C1F-976D-0C16ABD6F7C0}"/>
    <dgm:cxn modelId="{A75D3DFC-856B-4F3E-80AE-7EE28890895D}" type="presOf" srcId="{24299FF7-F674-46A8-A039-DC3081C8F46D}" destId="{2ACCF1DC-AFBB-4E9A-A4A4-877A7258F0B7}" srcOrd="0" destOrd="1" presId="urn:microsoft.com/office/officeart/2005/8/layout/chevron2"/>
    <dgm:cxn modelId="{6406FF97-A7A0-4426-972F-99C983BC2B4C}" type="presOf" srcId="{D9DD5F7E-DF30-4D5F-BD8E-D9C5F1FAFF8C}" destId="{2ACCF1DC-AFBB-4E9A-A4A4-877A7258F0B7}" srcOrd="0" destOrd="0" presId="urn:microsoft.com/office/officeart/2005/8/layout/chevron2"/>
    <dgm:cxn modelId="{FECABF54-23CC-479B-8723-46A7DCD86F01}" type="presOf" srcId="{413239BD-7DB8-46E2-A4CD-78D7EF880265}" destId="{A1BE6928-A15D-4743-BA43-09F86E5C308B}" srcOrd="0" destOrd="1" presId="urn:microsoft.com/office/officeart/2005/8/layout/chevron2"/>
    <dgm:cxn modelId="{3E786C83-3E91-4285-B04D-4FE818C4FD8B}" srcId="{F877FA06-366C-4B57-8A1C-BC083E5662AB}" destId="{24299FF7-F674-46A8-A039-DC3081C8F46D}" srcOrd="1" destOrd="0" parTransId="{57B757D3-122B-4478-83DC-A666A1844F7D}" sibTransId="{65A7D5BF-7FA3-49C6-AAA9-65EA87328B20}"/>
    <dgm:cxn modelId="{37460D55-0735-4740-977C-24CC1FB53CB9}" type="presOf" srcId="{BFACCFA6-8ED9-4E0A-87C2-69EBB3C86F97}" destId="{BEA6F07C-98FD-440E-8BE6-D4D20909B36E}" srcOrd="0" destOrd="0" presId="urn:microsoft.com/office/officeart/2005/8/layout/chevron2"/>
    <dgm:cxn modelId="{C58C6658-EBA5-4B4F-9384-5F650DD06CF6}" type="presOf" srcId="{B6A4EC6D-1737-4D51-A77A-C24C43A815B5}" destId="{0ECF0EEE-CD36-4782-A670-6B58F4C863A4}" srcOrd="0" destOrd="0" presId="urn:microsoft.com/office/officeart/2005/8/layout/chevron2"/>
    <dgm:cxn modelId="{392065D7-E97D-4361-894B-73DB80926B78}" type="presOf" srcId="{9A026EB9-A22D-4FAF-97CA-4346DE204115}" destId="{A1BE6928-A15D-4743-BA43-09F86E5C308B}" srcOrd="0" destOrd="0"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0" destOrd="0" parTransId="{D782BA78-C832-44A3-B454-2082B089F33F}" sibTransId="{1C137480-FF12-4613-B629-7F29AA43DFB2}"/>
    <dgm:cxn modelId="{781D8243-6E1B-4153-AE5D-A65FE23C0DD9}" srcId="{B6A4EC6D-1737-4D51-A77A-C24C43A815B5}" destId="{F877FA06-366C-4B57-8A1C-BC083E5662AB}" srcOrd="1" destOrd="0" parTransId="{0C622365-D615-4CD7-B402-7773AA87CDA6}" sibTransId="{CEC738E1-72E5-49D3-988B-C61C32039C81}"/>
    <dgm:cxn modelId="{8CF1D036-E23F-415A-A1A7-698E543120AF}" srcId="{6C1711AF-2B74-461A-92EE-EE336111F697}" destId="{CBC17372-FD79-4858-A6B4-0A1730BEB5B7}" srcOrd="0" destOrd="0" parTransId="{F40FFCCE-7740-4BBC-A461-E68E54B8FFA7}" sibTransId="{FFA5E279-E38F-4C8A-AEF0-9F1A87DCDA83}"/>
    <dgm:cxn modelId="{4D1CB836-8675-4CA0-B38D-949DA53A4C18}" type="presOf" srcId="{F877FA06-366C-4B57-8A1C-BC083E5662AB}" destId="{E99ADB3A-BE23-4B28-8176-CA3E49777F79}" srcOrd="0" destOrd="0" presId="urn:microsoft.com/office/officeart/2005/8/layout/chevron2"/>
    <dgm:cxn modelId="{8741E0E3-8300-4B2B-8A8E-477C2881C748}" type="presParOf" srcId="{0ECF0EEE-CD36-4782-A670-6B58F4C863A4}" destId="{C151C2C2-CCFF-4C46-9A68-D59B746180B7}" srcOrd="0"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1" destOrd="0" presId="urn:microsoft.com/office/officeart/2005/8/layout/chevron2"/>
    <dgm:cxn modelId="{3E291358-33AD-44BA-AC27-1DB6E98C1334}" type="presParOf" srcId="{0ECF0EEE-CD36-4782-A670-6B58F4C863A4}" destId="{B79F18EB-7127-4A4E-B072-E6A9FE61F141}" srcOrd="2" destOrd="0" presId="urn:microsoft.com/office/officeart/2005/8/layout/chevron2"/>
    <dgm:cxn modelId="{01D9AF73-5828-4216-829B-4275B823CB94}" type="presParOf" srcId="{B79F18EB-7127-4A4E-B072-E6A9FE61F141}" destId="{E99ADB3A-BE23-4B28-8176-CA3E49777F79}" srcOrd="0" destOrd="0" presId="urn:microsoft.com/office/officeart/2005/8/layout/chevron2"/>
    <dgm:cxn modelId="{55969443-7071-44B3-ADFB-B79BBB3A91F2}" type="presParOf" srcId="{B79F18EB-7127-4A4E-B072-E6A9FE61F141}" destId="{2ACCF1DC-AFBB-4E9A-A4A4-877A7258F0B7}" srcOrd="1" destOrd="0" presId="urn:microsoft.com/office/officeart/2005/8/layout/chevron2"/>
    <dgm:cxn modelId="{C84ACA44-B939-4C97-B8DB-AECADCFAAA5D}" type="presParOf" srcId="{0ECF0EEE-CD36-4782-A670-6B58F4C863A4}" destId="{CCD2B0AC-7834-4AF6-A5EC-571201460EBC}" srcOrd="3" destOrd="0" presId="urn:microsoft.com/office/officeart/2005/8/layout/chevron2"/>
    <dgm:cxn modelId="{FE15CF06-D505-420A-8253-3DB0D7E0F3C1}" type="presParOf" srcId="{0ECF0EEE-CD36-4782-A670-6B58F4C863A4}" destId="{6393D82A-44A9-4D55-9B31-3BA1C6EC7943}" srcOrd="4" destOrd="0" presId="urn:microsoft.com/office/officeart/2005/8/layout/chevron2"/>
    <dgm:cxn modelId="{44ECFDE4-201E-42DE-B9C9-84793580037F}" type="presParOf" srcId="{6393D82A-44A9-4D55-9B31-3BA1C6EC7943}" destId="{BEA6F07C-98FD-440E-8BE6-D4D20909B36E}" srcOrd="0" destOrd="0" presId="urn:microsoft.com/office/officeart/2005/8/layout/chevron2"/>
    <dgm:cxn modelId="{C54E1073-11D1-43F4-A6D7-ECB0F13DC5D1}" type="presParOf" srcId="{6393D82A-44A9-4D55-9B31-3BA1C6EC7943}" destId="{A1BE6928-A15D-4743-BA43-09F86E5C30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CF699B-D750-4F8F-BD1A-373659E09F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CE7860-4A4A-4532-88E3-E5BC1FB61E41}">
      <dgm:prSet phldrT="[Text]"/>
      <dgm:spPr/>
      <dgm:t>
        <a:bodyPr/>
        <a:lstStyle/>
        <a:p>
          <a:r>
            <a:rPr lang="en-US" dirty="0" smtClean="0"/>
            <a:t>Director of GOHSEP</a:t>
          </a:r>
          <a:endParaRPr lang="en-US" dirty="0"/>
        </a:p>
      </dgm:t>
    </dgm:pt>
    <dgm:pt modelId="{F0D8E5C7-9292-405A-AE4B-D6611F842021}" type="parTrans" cxnId="{BAC9FC5A-F972-4CED-9DC9-4E8AF3EEE46D}">
      <dgm:prSet/>
      <dgm:spPr/>
      <dgm:t>
        <a:bodyPr/>
        <a:lstStyle/>
        <a:p>
          <a:endParaRPr lang="en-US"/>
        </a:p>
      </dgm:t>
    </dgm:pt>
    <dgm:pt modelId="{07D5B9A7-93A2-4823-B4C9-C20C590DAFEC}" type="sibTrans" cxnId="{BAC9FC5A-F972-4CED-9DC9-4E8AF3EEE46D}">
      <dgm:prSet/>
      <dgm:spPr/>
      <dgm:t>
        <a:bodyPr/>
        <a:lstStyle/>
        <a:p>
          <a:endParaRPr lang="en-US"/>
        </a:p>
      </dgm:t>
    </dgm:pt>
    <dgm:pt modelId="{F5DB3D0F-E49E-4E47-837D-BAA0F5523946}">
      <dgm:prSet phldrT="[Text]"/>
      <dgm:spPr/>
      <dgm:t>
        <a:bodyPr/>
        <a:lstStyle/>
        <a:p>
          <a:r>
            <a:rPr lang="en-US" dirty="0" smtClean="0"/>
            <a:t>Senate Homeland Security Chair</a:t>
          </a:r>
          <a:endParaRPr lang="en-US" dirty="0"/>
        </a:p>
      </dgm:t>
    </dgm:pt>
    <dgm:pt modelId="{D96E6355-C071-42E1-8EDC-7E708E04391A}" type="parTrans" cxnId="{2AA19ABF-58EF-4BBE-8EF6-746DECD4883C}">
      <dgm:prSet/>
      <dgm:spPr/>
      <dgm:t>
        <a:bodyPr/>
        <a:lstStyle/>
        <a:p>
          <a:endParaRPr lang="en-US"/>
        </a:p>
      </dgm:t>
    </dgm:pt>
    <dgm:pt modelId="{24C0A982-AA24-4B7F-A0BA-5066C4084E81}" type="sibTrans" cxnId="{2AA19ABF-58EF-4BBE-8EF6-746DECD4883C}">
      <dgm:prSet/>
      <dgm:spPr/>
      <dgm:t>
        <a:bodyPr/>
        <a:lstStyle/>
        <a:p>
          <a:endParaRPr lang="en-US"/>
        </a:p>
      </dgm:t>
    </dgm:pt>
    <dgm:pt modelId="{31722418-F592-4E89-BF1D-94180860D0CD}">
      <dgm:prSet phldrT="[Text]"/>
      <dgm:spPr/>
      <dgm:t>
        <a:bodyPr/>
        <a:lstStyle/>
        <a:p>
          <a:r>
            <a:rPr lang="en-US" dirty="0" smtClean="0"/>
            <a:t>State Police Superintendent </a:t>
          </a:r>
          <a:endParaRPr lang="en-US" dirty="0"/>
        </a:p>
      </dgm:t>
    </dgm:pt>
    <dgm:pt modelId="{43FF8975-0B3D-478D-BC8C-CF8FE684593A}" type="parTrans" cxnId="{A739D68D-B976-4987-95F8-8F4555C6B3D8}">
      <dgm:prSet/>
      <dgm:spPr/>
      <dgm:t>
        <a:bodyPr/>
        <a:lstStyle/>
        <a:p>
          <a:endParaRPr lang="en-US"/>
        </a:p>
      </dgm:t>
    </dgm:pt>
    <dgm:pt modelId="{4CD8DEBE-DF87-445A-9FFE-E15F99555297}" type="sibTrans" cxnId="{A739D68D-B976-4987-95F8-8F4555C6B3D8}">
      <dgm:prSet/>
      <dgm:spPr/>
      <dgm:t>
        <a:bodyPr/>
        <a:lstStyle/>
        <a:p>
          <a:endParaRPr lang="en-US"/>
        </a:p>
      </dgm:t>
    </dgm:pt>
    <dgm:pt modelId="{4858911A-8796-4463-B6EB-5E36266118EA}">
      <dgm:prSet phldrT="[Text]"/>
      <dgm:spPr/>
      <dgm:t>
        <a:bodyPr/>
        <a:lstStyle/>
        <a:p>
          <a:r>
            <a:rPr lang="en-US" dirty="0" smtClean="0"/>
            <a:t>Sheriff’s Association Director</a:t>
          </a:r>
          <a:endParaRPr lang="en-US" dirty="0"/>
        </a:p>
      </dgm:t>
    </dgm:pt>
    <dgm:pt modelId="{DAC23037-FA29-4B6F-9AB5-E4D993159A46}" type="parTrans" cxnId="{D32DC073-C34F-4BD6-BCFE-F812BF00913F}">
      <dgm:prSet/>
      <dgm:spPr/>
      <dgm:t>
        <a:bodyPr/>
        <a:lstStyle/>
        <a:p>
          <a:endParaRPr lang="en-US"/>
        </a:p>
      </dgm:t>
    </dgm:pt>
    <dgm:pt modelId="{ED0634DA-15AB-4B98-9A3E-2F17EBBEB2F0}" type="sibTrans" cxnId="{D32DC073-C34F-4BD6-BCFE-F812BF00913F}">
      <dgm:prSet/>
      <dgm:spPr/>
      <dgm:t>
        <a:bodyPr/>
        <a:lstStyle/>
        <a:p>
          <a:endParaRPr lang="en-US"/>
        </a:p>
      </dgm:t>
    </dgm:pt>
    <dgm:pt modelId="{3DB25169-8BD1-46BA-98D1-84B09E2C125B}">
      <dgm:prSet phldrT="[Text]"/>
      <dgm:spPr/>
      <dgm:t>
        <a:bodyPr/>
        <a:lstStyle/>
        <a:p>
          <a:r>
            <a:rPr lang="en-US" dirty="0" smtClean="0"/>
            <a:t>LA Interchurch Conference Director</a:t>
          </a:r>
          <a:endParaRPr lang="en-US" dirty="0"/>
        </a:p>
      </dgm:t>
    </dgm:pt>
    <dgm:pt modelId="{5500717D-39FE-4611-A1B1-DD78D6B1602C}" type="parTrans" cxnId="{2D171F3E-A5F0-4D00-846B-6D94B2C27163}">
      <dgm:prSet/>
      <dgm:spPr/>
      <dgm:t>
        <a:bodyPr/>
        <a:lstStyle/>
        <a:p>
          <a:endParaRPr lang="en-US"/>
        </a:p>
      </dgm:t>
    </dgm:pt>
    <dgm:pt modelId="{E21C104D-08BE-46DE-AE67-F0AEF96E1BDF}" type="sibTrans" cxnId="{2D171F3E-A5F0-4D00-846B-6D94B2C27163}">
      <dgm:prSet/>
      <dgm:spPr/>
      <dgm:t>
        <a:bodyPr/>
        <a:lstStyle/>
        <a:p>
          <a:endParaRPr lang="en-US"/>
        </a:p>
      </dgm:t>
    </dgm:pt>
    <dgm:pt modelId="{98A258D9-72FE-441E-857A-B90B647FFB9D}">
      <dgm:prSet phldrT="[Text]"/>
      <dgm:spPr/>
      <dgm:t>
        <a:bodyPr/>
        <a:lstStyle/>
        <a:p>
          <a:r>
            <a:rPr lang="en-US" dirty="0" smtClean="0"/>
            <a:t>House Homeland Security Chair</a:t>
          </a:r>
          <a:endParaRPr lang="en-US" dirty="0"/>
        </a:p>
      </dgm:t>
    </dgm:pt>
    <dgm:pt modelId="{3F982529-A9B0-4919-8A54-8EF8C2252CF0}" type="parTrans" cxnId="{6F8DC019-CA9B-480F-8377-966B4C9C675C}">
      <dgm:prSet/>
      <dgm:spPr/>
      <dgm:t>
        <a:bodyPr/>
        <a:lstStyle/>
        <a:p>
          <a:endParaRPr lang="en-US"/>
        </a:p>
      </dgm:t>
    </dgm:pt>
    <dgm:pt modelId="{609C7009-FEDE-41D4-B146-2ACF539C02F9}" type="sibTrans" cxnId="{6F8DC019-CA9B-480F-8377-966B4C9C675C}">
      <dgm:prSet/>
      <dgm:spPr/>
      <dgm:t>
        <a:bodyPr/>
        <a:lstStyle/>
        <a:p>
          <a:endParaRPr lang="en-US"/>
        </a:p>
      </dgm:t>
    </dgm:pt>
    <dgm:pt modelId="{66D7A889-8381-46DC-B347-83E6F73C297A}">
      <dgm:prSet phldrT="[Text]"/>
      <dgm:spPr/>
      <dgm:t>
        <a:bodyPr/>
        <a:lstStyle/>
        <a:p>
          <a:r>
            <a:rPr lang="en-US" dirty="0" smtClean="0"/>
            <a:t>LDOE Superintendent </a:t>
          </a:r>
          <a:endParaRPr lang="en-US" dirty="0"/>
        </a:p>
      </dgm:t>
    </dgm:pt>
    <dgm:pt modelId="{51A66DA9-A300-43A4-BA3E-66EA7340E8BA}" type="parTrans" cxnId="{60F88F92-B1FE-4BA2-910F-D69571E20E98}">
      <dgm:prSet/>
      <dgm:spPr/>
      <dgm:t>
        <a:bodyPr/>
        <a:lstStyle/>
        <a:p>
          <a:endParaRPr lang="en-US"/>
        </a:p>
      </dgm:t>
    </dgm:pt>
    <dgm:pt modelId="{715F429F-26F0-4922-B243-D2CA76030DDE}" type="sibTrans" cxnId="{60F88F92-B1FE-4BA2-910F-D69571E20E98}">
      <dgm:prSet/>
      <dgm:spPr/>
      <dgm:t>
        <a:bodyPr/>
        <a:lstStyle/>
        <a:p>
          <a:endParaRPr lang="en-US"/>
        </a:p>
      </dgm:t>
    </dgm:pt>
    <dgm:pt modelId="{9E5C81E1-89B5-4DEB-8182-150B4115958E}">
      <dgm:prSet phldrT="[Text]"/>
      <dgm:spPr/>
      <dgm:t>
        <a:bodyPr/>
        <a:lstStyle/>
        <a:p>
          <a:r>
            <a:rPr lang="en-US" dirty="0" smtClean="0"/>
            <a:t>Law Enforcement Commission Director</a:t>
          </a:r>
          <a:endParaRPr lang="en-US" dirty="0"/>
        </a:p>
      </dgm:t>
    </dgm:pt>
    <dgm:pt modelId="{B992A13D-C835-4919-9964-125854613BE6}" type="parTrans" cxnId="{C43479C5-98A5-4115-934A-62E315C5359F}">
      <dgm:prSet/>
      <dgm:spPr/>
      <dgm:t>
        <a:bodyPr/>
        <a:lstStyle/>
        <a:p>
          <a:endParaRPr lang="en-US"/>
        </a:p>
      </dgm:t>
    </dgm:pt>
    <dgm:pt modelId="{50F06A74-E35A-4CDF-AC64-13E0ADF7F868}" type="sibTrans" cxnId="{C43479C5-98A5-4115-934A-62E315C5359F}">
      <dgm:prSet/>
      <dgm:spPr/>
      <dgm:t>
        <a:bodyPr/>
        <a:lstStyle/>
        <a:p>
          <a:endParaRPr lang="en-US"/>
        </a:p>
      </dgm:t>
    </dgm:pt>
    <dgm:pt modelId="{AF3537BE-D3E9-4D0D-91EE-C60056BDB143}">
      <dgm:prSet phldrT="[Text]"/>
      <dgm:spPr/>
      <dgm:t>
        <a:bodyPr/>
        <a:lstStyle/>
        <a:p>
          <a:r>
            <a:rPr lang="en-US" dirty="0" smtClean="0"/>
            <a:t>School Board Association Director</a:t>
          </a:r>
          <a:endParaRPr lang="en-US" dirty="0"/>
        </a:p>
      </dgm:t>
    </dgm:pt>
    <dgm:pt modelId="{29C37FE1-59C1-4996-9228-F8FA9547BC86}" type="parTrans" cxnId="{1E4CCC35-D2A6-4523-B8B9-2D5F37A914D9}">
      <dgm:prSet/>
      <dgm:spPr/>
      <dgm:t>
        <a:bodyPr/>
        <a:lstStyle/>
        <a:p>
          <a:endParaRPr lang="en-US"/>
        </a:p>
      </dgm:t>
    </dgm:pt>
    <dgm:pt modelId="{631270F5-AD53-43F7-8A7F-7788BFBDE943}" type="sibTrans" cxnId="{1E4CCC35-D2A6-4523-B8B9-2D5F37A914D9}">
      <dgm:prSet/>
      <dgm:spPr/>
      <dgm:t>
        <a:bodyPr/>
        <a:lstStyle/>
        <a:p>
          <a:endParaRPr lang="en-US"/>
        </a:p>
      </dgm:t>
    </dgm:pt>
    <dgm:pt modelId="{1F4F3AC8-535F-4FC9-B1DE-282636D9864A}">
      <dgm:prSet phldrT="[Text]"/>
      <dgm:spPr/>
      <dgm:t>
        <a:bodyPr/>
        <a:lstStyle/>
        <a:p>
          <a:r>
            <a:rPr lang="en-US" dirty="0" smtClean="0"/>
            <a:t>School Superintendent Director</a:t>
          </a:r>
          <a:endParaRPr lang="en-US" dirty="0"/>
        </a:p>
      </dgm:t>
    </dgm:pt>
    <dgm:pt modelId="{9665A7D7-5250-42E1-9916-C80DBE20B789}" type="parTrans" cxnId="{41F9DBC4-444F-474A-A86F-F73322DEEB7B}">
      <dgm:prSet/>
      <dgm:spPr/>
      <dgm:t>
        <a:bodyPr/>
        <a:lstStyle/>
        <a:p>
          <a:endParaRPr lang="en-US"/>
        </a:p>
      </dgm:t>
    </dgm:pt>
    <dgm:pt modelId="{5D0185F5-F04C-43A0-B00D-E16132F99E49}" type="sibTrans" cxnId="{41F9DBC4-444F-474A-A86F-F73322DEEB7B}">
      <dgm:prSet/>
      <dgm:spPr/>
      <dgm:t>
        <a:bodyPr/>
        <a:lstStyle/>
        <a:p>
          <a:endParaRPr lang="en-US"/>
        </a:p>
      </dgm:t>
    </dgm:pt>
    <dgm:pt modelId="{3702C6B1-C639-4321-B14E-09671957127E}">
      <dgm:prSet phldrT="[Text]"/>
      <dgm:spPr/>
      <dgm:t>
        <a:bodyPr/>
        <a:lstStyle/>
        <a:p>
          <a:r>
            <a:rPr lang="en-US" dirty="0" smtClean="0"/>
            <a:t>Public Charter School Director</a:t>
          </a:r>
          <a:endParaRPr lang="en-US" dirty="0"/>
        </a:p>
      </dgm:t>
    </dgm:pt>
    <dgm:pt modelId="{5E141F71-18AF-45F7-9E36-3F6A0F5EE5ED}" type="parTrans" cxnId="{487042F3-571C-4489-8553-15E234B13366}">
      <dgm:prSet/>
      <dgm:spPr/>
      <dgm:t>
        <a:bodyPr/>
        <a:lstStyle/>
        <a:p>
          <a:endParaRPr lang="en-US"/>
        </a:p>
      </dgm:t>
    </dgm:pt>
    <dgm:pt modelId="{3986491E-E7D9-4EB1-B1D3-8318A86EA37A}" type="sibTrans" cxnId="{487042F3-571C-4489-8553-15E234B13366}">
      <dgm:prSet/>
      <dgm:spPr/>
      <dgm:t>
        <a:bodyPr/>
        <a:lstStyle/>
        <a:p>
          <a:endParaRPr lang="en-US"/>
        </a:p>
      </dgm:t>
    </dgm:pt>
    <dgm:pt modelId="{FA451630-31B4-41DC-8E13-66489E5452BE}">
      <dgm:prSet phldrT="[Text]"/>
      <dgm:spPr/>
      <dgm:t>
        <a:bodyPr/>
        <a:lstStyle/>
        <a:p>
          <a:r>
            <a:rPr lang="en-US" dirty="0" smtClean="0"/>
            <a:t>Nonpublic School Commission Chair</a:t>
          </a:r>
          <a:endParaRPr lang="en-US" dirty="0"/>
        </a:p>
      </dgm:t>
    </dgm:pt>
    <dgm:pt modelId="{C0DAA5E5-2682-4A9F-85B0-8B30CBEC84A0}" type="parTrans" cxnId="{BB304596-77A0-40A3-85EB-D062635EF7D4}">
      <dgm:prSet/>
      <dgm:spPr/>
      <dgm:t>
        <a:bodyPr/>
        <a:lstStyle/>
        <a:p>
          <a:endParaRPr lang="en-US"/>
        </a:p>
      </dgm:t>
    </dgm:pt>
    <dgm:pt modelId="{981E15E0-C065-4630-9C67-50574EE0C6C7}" type="sibTrans" cxnId="{BB304596-77A0-40A3-85EB-D062635EF7D4}">
      <dgm:prSet/>
      <dgm:spPr/>
      <dgm:t>
        <a:bodyPr/>
        <a:lstStyle/>
        <a:p>
          <a:endParaRPr lang="en-US"/>
        </a:p>
      </dgm:t>
    </dgm:pt>
    <dgm:pt modelId="{AFDBE189-227B-4D8E-9DB1-755C6151029D}">
      <dgm:prSet phldrT="[Text]"/>
      <dgm:spPr/>
      <dgm:t>
        <a:bodyPr/>
        <a:lstStyle/>
        <a:p>
          <a:r>
            <a:rPr lang="en-US" dirty="0" smtClean="0"/>
            <a:t>Rural OHSEP Director</a:t>
          </a:r>
          <a:endParaRPr lang="en-US" dirty="0"/>
        </a:p>
      </dgm:t>
    </dgm:pt>
    <dgm:pt modelId="{FF872A5F-2560-4783-BEF3-60A96943B798}" type="parTrans" cxnId="{1212B133-39DE-460F-A108-4E5093DC01F1}">
      <dgm:prSet/>
      <dgm:spPr/>
      <dgm:t>
        <a:bodyPr/>
        <a:lstStyle/>
        <a:p>
          <a:endParaRPr lang="en-US"/>
        </a:p>
      </dgm:t>
    </dgm:pt>
    <dgm:pt modelId="{B5CE050D-ED56-468A-A101-592147F2A39B}" type="sibTrans" cxnId="{1212B133-39DE-460F-A108-4E5093DC01F1}">
      <dgm:prSet/>
      <dgm:spPr/>
      <dgm:t>
        <a:bodyPr/>
        <a:lstStyle/>
        <a:p>
          <a:endParaRPr lang="en-US"/>
        </a:p>
      </dgm:t>
    </dgm:pt>
    <dgm:pt modelId="{FD02FD11-2BCC-445A-84DC-0B983F77BA76}">
      <dgm:prSet phldrT="[Text]"/>
      <dgm:spPr/>
      <dgm:t>
        <a:bodyPr/>
        <a:lstStyle/>
        <a:p>
          <a:r>
            <a:rPr lang="en-US" dirty="0" smtClean="0"/>
            <a:t>Metro OHSEP Director</a:t>
          </a:r>
          <a:endParaRPr lang="en-US" dirty="0"/>
        </a:p>
      </dgm:t>
    </dgm:pt>
    <dgm:pt modelId="{08297D49-ABFD-4712-9E3A-FD7B394BE1E4}" type="parTrans" cxnId="{B28A416A-5544-499B-BC89-461486FCC6AB}">
      <dgm:prSet/>
      <dgm:spPr/>
      <dgm:t>
        <a:bodyPr/>
        <a:lstStyle/>
        <a:p>
          <a:endParaRPr lang="en-US"/>
        </a:p>
      </dgm:t>
    </dgm:pt>
    <dgm:pt modelId="{B6FE75CC-8ADE-4138-861B-7B1ABB6275F0}" type="sibTrans" cxnId="{B28A416A-5544-499B-BC89-461486FCC6AB}">
      <dgm:prSet/>
      <dgm:spPr/>
      <dgm:t>
        <a:bodyPr/>
        <a:lstStyle/>
        <a:p>
          <a:endParaRPr lang="en-US"/>
        </a:p>
      </dgm:t>
    </dgm:pt>
    <dgm:pt modelId="{8A5F5E3F-85EF-41D1-A020-BA43902264BB}">
      <dgm:prSet phldrT="[Text]"/>
      <dgm:spPr/>
      <dgm:t>
        <a:bodyPr/>
        <a:lstStyle/>
        <a:p>
          <a:r>
            <a:rPr lang="en-US" dirty="0" smtClean="0"/>
            <a:t>LA Chiefs of Police Director</a:t>
          </a:r>
          <a:endParaRPr lang="en-US" dirty="0"/>
        </a:p>
      </dgm:t>
    </dgm:pt>
    <dgm:pt modelId="{247B29AA-3B15-4622-AC16-D3EC9BF6B7D7}" type="parTrans" cxnId="{E27D8DC7-8D6F-4389-8087-0788770612C7}">
      <dgm:prSet/>
      <dgm:spPr/>
      <dgm:t>
        <a:bodyPr/>
        <a:lstStyle/>
        <a:p>
          <a:endParaRPr lang="en-US"/>
        </a:p>
      </dgm:t>
    </dgm:pt>
    <dgm:pt modelId="{C4DDA5DB-0562-45DD-BFBC-0A3E2F0A9C48}" type="sibTrans" cxnId="{E27D8DC7-8D6F-4389-8087-0788770612C7}">
      <dgm:prSet/>
      <dgm:spPr/>
      <dgm:t>
        <a:bodyPr/>
        <a:lstStyle/>
        <a:p>
          <a:endParaRPr lang="en-US"/>
        </a:p>
      </dgm:t>
    </dgm:pt>
    <dgm:pt modelId="{6182155B-2226-49B6-BCC3-1B8FCD9E7CEB}">
      <dgm:prSet phldrT="[Text]"/>
      <dgm:spPr/>
      <dgm:t>
        <a:bodyPr/>
        <a:lstStyle/>
        <a:p>
          <a:r>
            <a:rPr lang="en-US" dirty="0" smtClean="0"/>
            <a:t>LA Emergency # Association President</a:t>
          </a:r>
          <a:endParaRPr lang="en-US" dirty="0"/>
        </a:p>
      </dgm:t>
    </dgm:pt>
    <dgm:pt modelId="{EAE45D1B-6954-40B0-A3B2-B1715073DD2F}" type="parTrans" cxnId="{90A7C547-876F-4042-8134-0B7A02518F16}">
      <dgm:prSet/>
      <dgm:spPr/>
      <dgm:t>
        <a:bodyPr/>
        <a:lstStyle/>
        <a:p>
          <a:endParaRPr lang="en-US"/>
        </a:p>
      </dgm:t>
    </dgm:pt>
    <dgm:pt modelId="{51B0C13F-9F59-4AFC-A549-20824F29E59A}" type="sibTrans" cxnId="{90A7C547-876F-4042-8134-0B7A02518F16}">
      <dgm:prSet/>
      <dgm:spPr/>
      <dgm:t>
        <a:bodyPr/>
        <a:lstStyle/>
        <a:p>
          <a:endParaRPr lang="en-US"/>
        </a:p>
      </dgm:t>
    </dgm:pt>
    <dgm:pt modelId="{3FC34FC7-0BA8-4C36-95FA-2D1ADA089676}">
      <dgm:prSet phldrT="[Text]"/>
      <dgm:spPr/>
      <dgm:t>
        <a:bodyPr/>
        <a:lstStyle/>
        <a:p>
          <a:r>
            <a:rPr lang="en-US" dirty="0" smtClean="0"/>
            <a:t>Louisiana State Fire Marshal</a:t>
          </a:r>
          <a:endParaRPr lang="en-US" dirty="0"/>
        </a:p>
      </dgm:t>
    </dgm:pt>
    <dgm:pt modelId="{9B905713-4E49-43C6-9AC9-85852471DC53}" type="parTrans" cxnId="{010AB9B3-2C90-4EB3-AE44-7DB7CC24E6D7}">
      <dgm:prSet/>
      <dgm:spPr/>
      <dgm:t>
        <a:bodyPr/>
        <a:lstStyle/>
        <a:p>
          <a:endParaRPr lang="en-US"/>
        </a:p>
      </dgm:t>
    </dgm:pt>
    <dgm:pt modelId="{E888DD74-ACA0-4FC8-B724-22890A497EFF}" type="sibTrans" cxnId="{010AB9B3-2C90-4EB3-AE44-7DB7CC24E6D7}">
      <dgm:prSet/>
      <dgm:spPr/>
      <dgm:t>
        <a:bodyPr/>
        <a:lstStyle/>
        <a:p>
          <a:endParaRPr lang="en-US"/>
        </a:p>
      </dgm:t>
    </dgm:pt>
    <dgm:pt modelId="{878F78F9-2DE7-4C51-A379-6FB573CC8E5E}">
      <dgm:prSet phldrT="[Text]"/>
      <dgm:spPr/>
      <dgm:t>
        <a:bodyPr/>
        <a:lstStyle/>
        <a:p>
          <a:r>
            <a:rPr lang="en-US" dirty="0" smtClean="0"/>
            <a:t>Dept. of Health Secretary</a:t>
          </a:r>
          <a:endParaRPr lang="en-US" dirty="0"/>
        </a:p>
      </dgm:t>
    </dgm:pt>
    <dgm:pt modelId="{D93B59AD-C753-4278-B7B9-DF6EF6E89237}" type="parTrans" cxnId="{3A83C9DB-9585-479E-BAF6-083E828CA253}">
      <dgm:prSet/>
      <dgm:spPr/>
      <dgm:t>
        <a:bodyPr/>
        <a:lstStyle/>
        <a:p>
          <a:endParaRPr lang="en-US"/>
        </a:p>
      </dgm:t>
    </dgm:pt>
    <dgm:pt modelId="{8B824BAA-8424-4CC8-A36D-439BF28AF959}" type="sibTrans" cxnId="{3A83C9DB-9585-479E-BAF6-083E828CA253}">
      <dgm:prSet/>
      <dgm:spPr/>
      <dgm:t>
        <a:bodyPr/>
        <a:lstStyle/>
        <a:p>
          <a:endParaRPr lang="en-US"/>
        </a:p>
      </dgm:t>
    </dgm:pt>
    <dgm:pt modelId="{B605B92E-DBE2-42AE-9A9B-38B6DDBBDB43}">
      <dgm:prSet phldrT="[Text]"/>
      <dgm:spPr/>
      <dgm:t>
        <a:bodyPr/>
        <a:lstStyle/>
        <a:p>
          <a:r>
            <a:rPr lang="en-US" dirty="0" smtClean="0"/>
            <a:t>Child &amp; Family Services Secretary</a:t>
          </a:r>
          <a:endParaRPr lang="en-US" dirty="0"/>
        </a:p>
      </dgm:t>
    </dgm:pt>
    <dgm:pt modelId="{5ADF1BCE-0E6B-445A-A049-31151C63CE5B}" type="parTrans" cxnId="{7835754C-746E-4F0A-BB00-489915A784CB}">
      <dgm:prSet/>
      <dgm:spPr/>
      <dgm:t>
        <a:bodyPr/>
        <a:lstStyle/>
        <a:p>
          <a:endParaRPr lang="en-US"/>
        </a:p>
      </dgm:t>
    </dgm:pt>
    <dgm:pt modelId="{EC6A09E2-5F18-4DC5-A2DD-83C305F41B61}" type="sibTrans" cxnId="{7835754C-746E-4F0A-BB00-489915A784CB}">
      <dgm:prSet/>
      <dgm:spPr/>
      <dgm:t>
        <a:bodyPr/>
        <a:lstStyle/>
        <a:p>
          <a:endParaRPr lang="en-US"/>
        </a:p>
      </dgm:t>
    </dgm:pt>
    <dgm:pt modelId="{59987E56-3A3B-4A21-81AD-D715B649592E}">
      <dgm:prSet phldrT="[Text]"/>
      <dgm:spPr/>
      <dgm:t>
        <a:bodyPr/>
        <a:lstStyle/>
        <a:p>
          <a:r>
            <a:rPr lang="en-US" dirty="0" smtClean="0"/>
            <a:t>Senate Education Committee Chair</a:t>
          </a:r>
          <a:endParaRPr lang="en-US" dirty="0"/>
        </a:p>
      </dgm:t>
    </dgm:pt>
    <dgm:pt modelId="{D0D5911A-1310-40EA-9223-E11D1A25C90F}" type="parTrans" cxnId="{14B0ADCA-B18B-4C63-B462-83A92DF051DA}">
      <dgm:prSet/>
      <dgm:spPr/>
      <dgm:t>
        <a:bodyPr/>
        <a:lstStyle/>
        <a:p>
          <a:endParaRPr lang="en-US"/>
        </a:p>
      </dgm:t>
    </dgm:pt>
    <dgm:pt modelId="{D9F56590-B3BC-4D2F-9E2A-0EB8FAB09876}" type="sibTrans" cxnId="{14B0ADCA-B18B-4C63-B462-83A92DF051DA}">
      <dgm:prSet/>
      <dgm:spPr/>
      <dgm:t>
        <a:bodyPr/>
        <a:lstStyle/>
        <a:p>
          <a:endParaRPr lang="en-US"/>
        </a:p>
      </dgm:t>
    </dgm:pt>
    <dgm:pt modelId="{205D674B-F942-44E4-8A3E-2091DC8AC3BB}">
      <dgm:prSet phldrT="[Text]"/>
      <dgm:spPr/>
      <dgm:t>
        <a:bodyPr/>
        <a:lstStyle/>
        <a:p>
          <a:r>
            <a:rPr lang="en-US" dirty="0" smtClean="0"/>
            <a:t>House Education Committee Chair</a:t>
          </a:r>
          <a:endParaRPr lang="en-US" dirty="0"/>
        </a:p>
      </dgm:t>
    </dgm:pt>
    <dgm:pt modelId="{7F1A705B-CC15-46F3-8CA2-9029FFE1B7B7}" type="parTrans" cxnId="{2D866956-CCE0-4D51-A804-70552F6F39D8}">
      <dgm:prSet/>
      <dgm:spPr/>
      <dgm:t>
        <a:bodyPr/>
        <a:lstStyle/>
        <a:p>
          <a:endParaRPr lang="en-US"/>
        </a:p>
      </dgm:t>
    </dgm:pt>
    <dgm:pt modelId="{876388F1-83CE-47FD-8BC8-22A21ED91018}" type="sibTrans" cxnId="{2D866956-CCE0-4D51-A804-70552F6F39D8}">
      <dgm:prSet/>
      <dgm:spPr/>
      <dgm:t>
        <a:bodyPr/>
        <a:lstStyle/>
        <a:p>
          <a:endParaRPr lang="en-US"/>
        </a:p>
      </dgm:t>
    </dgm:pt>
    <dgm:pt modelId="{3B13FECC-5662-49C2-B3C0-F804842DFFFB}">
      <dgm:prSet phldrT="[Text]"/>
      <dgm:spPr/>
      <dgm:t>
        <a:bodyPr/>
        <a:lstStyle/>
        <a:p>
          <a:r>
            <a:rPr lang="en-US" dirty="0" smtClean="0"/>
            <a:t>LA Educators Teacher</a:t>
          </a:r>
          <a:endParaRPr lang="en-US" dirty="0"/>
        </a:p>
      </dgm:t>
    </dgm:pt>
    <dgm:pt modelId="{DF15469C-54D4-462D-BC7B-1C3FABB4145E}" type="parTrans" cxnId="{A189CF22-3093-4889-8986-FBCF91E17413}">
      <dgm:prSet/>
      <dgm:spPr/>
      <dgm:t>
        <a:bodyPr/>
        <a:lstStyle/>
        <a:p>
          <a:endParaRPr lang="en-US"/>
        </a:p>
      </dgm:t>
    </dgm:pt>
    <dgm:pt modelId="{AE655B46-769E-46E9-975C-87D8496706BD}" type="sibTrans" cxnId="{A189CF22-3093-4889-8986-FBCF91E17413}">
      <dgm:prSet/>
      <dgm:spPr/>
      <dgm:t>
        <a:bodyPr/>
        <a:lstStyle/>
        <a:p>
          <a:endParaRPr lang="en-US"/>
        </a:p>
      </dgm:t>
    </dgm:pt>
    <dgm:pt modelId="{C9EBF798-06EB-4042-AD30-049B7BE70F9C}">
      <dgm:prSet phldrT="[Text]"/>
      <dgm:spPr/>
      <dgm:t>
        <a:bodyPr/>
        <a:lstStyle/>
        <a:p>
          <a:r>
            <a:rPr lang="en-US" dirty="0" smtClean="0"/>
            <a:t>LA Teachers Federation Teacher</a:t>
          </a:r>
          <a:endParaRPr lang="en-US" dirty="0"/>
        </a:p>
      </dgm:t>
    </dgm:pt>
    <dgm:pt modelId="{BC2B598D-E343-40DE-9A53-FC1B35590F90}" type="parTrans" cxnId="{AA2B9192-5E81-489C-A3E1-781030167E7F}">
      <dgm:prSet/>
      <dgm:spPr/>
      <dgm:t>
        <a:bodyPr/>
        <a:lstStyle/>
        <a:p>
          <a:endParaRPr lang="en-US"/>
        </a:p>
      </dgm:t>
    </dgm:pt>
    <dgm:pt modelId="{758EA9B2-A36D-4CA1-9309-16A516B39AE8}" type="sibTrans" cxnId="{AA2B9192-5E81-489C-A3E1-781030167E7F}">
      <dgm:prSet/>
      <dgm:spPr/>
      <dgm:t>
        <a:bodyPr/>
        <a:lstStyle/>
        <a:p>
          <a:endParaRPr lang="en-US"/>
        </a:p>
      </dgm:t>
    </dgm:pt>
    <dgm:pt modelId="{0A96F996-A19C-43A0-82DF-4F03D039B403}">
      <dgm:prSet phldrT="[Text]"/>
      <dgm:spPr/>
      <dgm:t>
        <a:bodyPr/>
        <a:lstStyle/>
        <a:p>
          <a:r>
            <a:rPr lang="en-US" dirty="0" smtClean="0"/>
            <a:t>Legislative Youth Advisory Council Representative</a:t>
          </a:r>
          <a:endParaRPr lang="en-US" dirty="0"/>
        </a:p>
      </dgm:t>
    </dgm:pt>
    <dgm:pt modelId="{050141BA-C454-4283-B42A-2ECB680E1A9E}" type="parTrans" cxnId="{DDC0C63D-312D-4FDB-9AE2-601B793D1DF4}">
      <dgm:prSet/>
      <dgm:spPr/>
      <dgm:t>
        <a:bodyPr/>
        <a:lstStyle/>
        <a:p>
          <a:endParaRPr lang="en-US"/>
        </a:p>
      </dgm:t>
    </dgm:pt>
    <dgm:pt modelId="{6C06ED49-56EB-43B8-B686-FC27D740CC6F}" type="sibTrans" cxnId="{DDC0C63D-312D-4FDB-9AE2-601B793D1DF4}">
      <dgm:prSet/>
      <dgm:spPr/>
      <dgm:t>
        <a:bodyPr/>
        <a:lstStyle/>
        <a:p>
          <a:endParaRPr lang="en-US"/>
        </a:p>
      </dgm:t>
    </dgm:pt>
    <dgm:pt modelId="{5D108A72-0C54-458C-AFD5-0F348CD20073}" type="pres">
      <dgm:prSet presAssocID="{3CCF699B-D750-4F8F-BD1A-373659E09F72}" presName="diagram" presStyleCnt="0">
        <dgm:presLayoutVars>
          <dgm:dir/>
          <dgm:resizeHandles val="exact"/>
        </dgm:presLayoutVars>
      </dgm:prSet>
      <dgm:spPr/>
      <dgm:t>
        <a:bodyPr/>
        <a:lstStyle/>
        <a:p>
          <a:endParaRPr lang="en-US"/>
        </a:p>
      </dgm:t>
    </dgm:pt>
    <dgm:pt modelId="{BD74C72A-E5B8-4063-9BF8-FF6778994BDD}" type="pres">
      <dgm:prSet presAssocID="{67CE7860-4A4A-4532-88E3-E5BC1FB61E41}" presName="node" presStyleLbl="node1" presStyleIdx="0" presStyleCnt="24">
        <dgm:presLayoutVars>
          <dgm:bulletEnabled val="1"/>
        </dgm:presLayoutVars>
      </dgm:prSet>
      <dgm:spPr/>
      <dgm:t>
        <a:bodyPr/>
        <a:lstStyle/>
        <a:p>
          <a:endParaRPr lang="en-US"/>
        </a:p>
      </dgm:t>
    </dgm:pt>
    <dgm:pt modelId="{383D9B2C-0CEA-4FB8-ABB4-C4A872F99F72}" type="pres">
      <dgm:prSet presAssocID="{07D5B9A7-93A2-4823-B4C9-C20C590DAFEC}" presName="sibTrans" presStyleCnt="0"/>
      <dgm:spPr/>
    </dgm:pt>
    <dgm:pt modelId="{A2218098-887C-4B72-85E8-491A951AB3FC}" type="pres">
      <dgm:prSet presAssocID="{98A258D9-72FE-441E-857A-B90B647FFB9D}" presName="node" presStyleLbl="node1" presStyleIdx="1" presStyleCnt="24">
        <dgm:presLayoutVars>
          <dgm:bulletEnabled val="1"/>
        </dgm:presLayoutVars>
      </dgm:prSet>
      <dgm:spPr/>
      <dgm:t>
        <a:bodyPr/>
        <a:lstStyle/>
        <a:p>
          <a:endParaRPr lang="en-US"/>
        </a:p>
      </dgm:t>
    </dgm:pt>
    <dgm:pt modelId="{7C7A665B-EB1D-4792-9F2F-5B43E0F09100}" type="pres">
      <dgm:prSet presAssocID="{609C7009-FEDE-41D4-B146-2ACF539C02F9}" presName="sibTrans" presStyleCnt="0"/>
      <dgm:spPr/>
    </dgm:pt>
    <dgm:pt modelId="{543A610A-A669-466D-9E10-1ABDA32F7B7B}" type="pres">
      <dgm:prSet presAssocID="{F5DB3D0F-E49E-4E47-837D-BAA0F5523946}" presName="node" presStyleLbl="node1" presStyleIdx="2" presStyleCnt="24">
        <dgm:presLayoutVars>
          <dgm:bulletEnabled val="1"/>
        </dgm:presLayoutVars>
      </dgm:prSet>
      <dgm:spPr/>
      <dgm:t>
        <a:bodyPr/>
        <a:lstStyle/>
        <a:p>
          <a:endParaRPr lang="en-US"/>
        </a:p>
      </dgm:t>
    </dgm:pt>
    <dgm:pt modelId="{59D788A1-5256-4C88-B1AB-B78CF8D5BA01}" type="pres">
      <dgm:prSet presAssocID="{24C0A982-AA24-4B7F-A0BA-5066C4084E81}" presName="sibTrans" presStyleCnt="0"/>
      <dgm:spPr/>
    </dgm:pt>
    <dgm:pt modelId="{C69BEF72-606D-4C8E-A0E5-39177AFCE823}" type="pres">
      <dgm:prSet presAssocID="{31722418-F592-4E89-BF1D-94180860D0CD}" presName="node" presStyleLbl="node1" presStyleIdx="3" presStyleCnt="24">
        <dgm:presLayoutVars>
          <dgm:bulletEnabled val="1"/>
        </dgm:presLayoutVars>
      </dgm:prSet>
      <dgm:spPr/>
      <dgm:t>
        <a:bodyPr/>
        <a:lstStyle/>
        <a:p>
          <a:endParaRPr lang="en-US"/>
        </a:p>
      </dgm:t>
    </dgm:pt>
    <dgm:pt modelId="{FBCF9AFC-3E42-411F-B0EC-BDE70A565E90}" type="pres">
      <dgm:prSet presAssocID="{4CD8DEBE-DF87-445A-9FFE-E15F99555297}" presName="sibTrans" presStyleCnt="0"/>
      <dgm:spPr/>
    </dgm:pt>
    <dgm:pt modelId="{7B2C79A3-0313-4D6F-868C-2C450F59C889}" type="pres">
      <dgm:prSet presAssocID="{4858911A-8796-4463-B6EB-5E36266118EA}" presName="node" presStyleLbl="node1" presStyleIdx="4" presStyleCnt="24">
        <dgm:presLayoutVars>
          <dgm:bulletEnabled val="1"/>
        </dgm:presLayoutVars>
      </dgm:prSet>
      <dgm:spPr/>
      <dgm:t>
        <a:bodyPr/>
        <a:lstStyle/>
        <a:p>
          <a:endParaRPr lang="en-US"/>
        </a:p>
      </dgm:t>
    </dgm:pt>
    <dgm:pt modelId="{2EDE6DF2-F66C-4C1B-ADC0-B7E2A944195C}" type="pres">
      <dgm:prSet presAssocID="{ED0634DA-15AB-4B98-9A3E-2F17EBBEB2F0}" presName="sibTrans" presStyleCnt="0"/>
      <dgm:spPr/>
    </dgm:pt>
    <dgm:pt modelId="{5A71A3A0-63D5-4ED3-8F73-CBC2B13B77CA}" type="pres">
      <dgm:prSet presAssocID="{3DB25169-8BD1-46BA-98D1-84B09E2C125B}" presName="node" presStyleLbl="node1" presStyleIdx="5" presStyleCnt="24">
        <dgm:presLayoutVars>
          <dgm:bulletEnabled val="1"/>
        </dgm:presLayoutVars>
      </dgm:prSet>
      <dgm:spPr/>
      <dgm:t>
        <a:bodyPr/>
        <a:lstStyle/>
        <a:p>
          <a:endParaRPr lang="en-US"/>
        </a:p>
      </dgm:t>
    </dgm:pt>
    <dgm:pt modelId="{36D82202-B4C7-4C21-A814-DF38DEA3F891}" type="pres">
      <dgm:prSet presAssocID="{E21C104D-08BE-46DE-AE67-F0AEF96E1BDF}" presName="sibTrans" presStyleCnt="0"/>
      <dgm:spPr/>
    </dgm:pt>
    <dgm:pt modelId="{536290CD-FCD0-4D1B-A925-F76E63657B8C}" type="pres">
      <dgm:prSet presAssocID="{66D7A889-8381-46DC-B347-83E6F73C297A}" presName="node" presStyleLbl="node1" presStyleIdx="6" presStyleCnt="24">
        <dgm:presLayoutVars>
          <dgm:bulletEnabled val="1"/>
        </dgm:presLayoutVars>
      </dgm:prSet>
      <dgm:spPr/>
      <dgm:t>
        <a:bodyPr/>
        <a:lstStyle/>
        <a:p>
          <a:endParaRPr lang="en-US"/>
        </a:p>
      </dgm:t>
    </dgm:pt>
    <dgm:pt modelId="{DC8C5A60-D1B4-48C9-9EDE-412D6A9BCBBF}" type="pres">
      <dgm:prSet presAssocID="{715F429F-26F0-4922-B243-D2CA76030DDE}" presName="sibTrans" presStyleCnt="0"/>
      <dgm:spPr/>
    </dgm:pt>
    <dgm:pt modelId="{C3A00783-67BF-4561-8B85-8FFE20111360}" type="pres">
      <dgm:prSet presAssocID="{9E5C81E1-89B5-4DEB-8182-150B4115958E}" presName="node" presStyleLbl="node1" presStyleIdx="7" presStyleCnt="24">
        <dgm:presLayoutVars>
          <dgm:bulletEnabled val="1"/>
        </dgm:presLayoutVars>
      </dgm:prSet>
      <dgm:spPr/>
      <dgm:t>
        <a:bodyPr/>
        <a:lstStyle/>
        <a:p>
          <a:endParaRPr lang="en-US"/>
        </a:p>
      </dgm:t>
    </dgm:pt>
    <dgm:pt modelId="{B53AC57E-04D1-48F3-92A0-BBE004CDD81C}" type="pres">
      <dgm:prSet presAssocID="{50F06A74-E35A-4CDF-AC64-13E0ADF7F868}" presName="sibTrans" presStyleCnt="0"/>
      <dgm:spPr/>
    </dgm:pt>
    <dgm:pt modelId="{81B647A9-C540-439A-841B-506C71D982FB}" type="pres">
      <dgm:prSet presAssocID="{AF3537BE-D3E9-4D0D-91EE-C60056BDB143}" presName="node" presStyleLbl="node1" presStyleIdx="8" presStyleCnt="24">
        <dgm:presLayoutVars>
          <dgm:bulletEnabled val="1"/>
        </dgm:presLayoutVars>
      </dgm:prSet>
      <dgm:spPr/>
      <dgm:t>
        <a:bodyPr/>
        <a:lstStyle/>
        <a:p>
          <a:endParaRPr lang="en-US"/>
        </a:p>
      </dgm:t>
    </dgm:pt>
    <dgm:pt modelId="{6418B741-1E23-4B67-A3C9-69747A4A8059}" type="pres">
      <dgm:prSet presAssocID="{631270F5-AD53-43F7-8A7F-7788BFBDE943}" presName="sibTrans" presStyleCnt="0"/>
      <dgm:spPr/>
    </dgm:pt>
    <dgm:pt modelId="{72CF7317-152D-4381-976A-F58FE4B5E2C6}" type="pres">
      <dgm:prSet presAssocID="{1F4F3AC8-535F-4FC9-B1DE-282636D9864A}" presName="node" presStyleLbl="node1" presStyleIdx="9" presStyleCnt="24">
        <dgm:presLayoutVars>
          <dgm:bulletEnabled val="1"/>
        </dgm:presLayoutVars>
      </dgm:prSet>
      <dgm:spPr/>
      <dgm:t>
        <a:bodyPr/>
        <a:lstStyle/>
        <a:p>
          <a:endParaRPr lang="en-US"/>
        </a:p>
      </dgm:t>
    </dgm:pt>
    <dgm:pt modelId="{74A1F922-BCD0-4283-A423-DCB87469E8F2}" type="pres">
      <dgm:prSet presAssocID="{5D0185F5-F04C-43A0-B00D-E16132F99E49}" presName="sibTrans" presStyleCnt="0"/>
      <dgm:spPr/>
    </dgm:pt>
    <dgm:pt modelId="{8073BFD0-5B5F-4B8C-A63C-8EBE00173F2A}" type="pres">
      <dgm:prSet presAssocID="{3702C6B1-C639-4321-B14E-09671957127E}" presName="node" presStyleLbl="node1" presStyleIdx="10" presStyleCnt="24">
        <dgm:presLayoutVars>
          <dgm:bulletEnabled val="1"/>
        </dgm:presLayoutVars>
      </dgm:prSet>
      <dgm:spPr/>
      <dgm:t>
        <a:bodyPr/>
        <a:lstStyle/>
        <a:p>
          <a:endParaRPr lang="en-US"/>
        </a:p>
      </dgm:t>
    </dgm:pt>
    <dgm:pt modelId="{83BBC591-5C66-432D-AC92-66F4AE3274DF}" type="pres">
      <dgm:prSet presAssocID="{3986491E-E7D9-4EB1-B1D3-8318A86EA37A}" presName="sibTrans" presStyleCnt="0"/>
      <dgm:spPr/>
    </dgm:pt>
    <dgm:pt modelId="{0EEAE83F-8391-409C-BA7F-2A96BF6BA57A}" type="pres">
      <dgm:prSet presAssocID="{FA451630-31B4-41DC-8E13-66489E5452BE}" presName="node" presStyleLbl="node1" presStyleIdx="11" presStyleCnt="24">
        <dgm:presLayoutVars>
          <dgm:bulletEnabled val="1"/>
        </dgm:presLayoutVars>
      </dgm:prSet>
      <dgm:spPr/>
      <dgm:t>
        <a:bodyPr/>
        <a:lstStyle/>
        <a:p>
          <a:endParaRPr lang="en-US"/>
        </a:p>
      </dgm:t>
    </dgm:pt>
    <dgm:pt modelId="{6F746736-03E5-4493-B20A-272A2293D3CB}" type="pres">
      <dgm:prSet presAssocID="{981E15E0-C065-4630-9C67-50574EE0C6C7}" presName="sibTrans" presStyleCnt="0"/>
      <dgm:spPr/>
    </dgm:pt>
    <dgm:pt modelId="{278B2C2D-EBAB-4A8C-B30F-3A2B804CB811}" type="pres">
      <dgm:prSet presAssocID="{AFDBE189-227B-4D8E-9DB1-755C6151029D}" presName="node" presStyleLbl="node1" presStyleIdx="12" presStyleCnt="24">
        <dgm:presLayoutVars>
          <dgm:bulletEnabled val="1"/>
        </dgm:presLayoutVars>
      </dgm:prSet>
      <dgm:spPr/>
      <dgm:t>
        <a:bodyPr/>
        <a:lstStyle/>
        <a:p>
          <a:endParaRPr lang="en-US"/>
        </a:p>
      </dgm:t>
    </dgm:pt>
    <dgm:pt modelId="{EBB91346-D385-411A-A1DB-ED3324CB33C0}" type="pres">
      <dgm:prSet presAssocID="{B5CE050D-ED56-468A-A101-592147F2A39B}" presName="sibTrans" presStyleCnt="0"/>
      <dgm:spPr/>
    </dgm:pt>
    <dgm:pt modelId="{F635F377-89D7-42CD-8088-B3E6F3E67A91}" type="pres">
      <dgm:prSet presAssocID="{FD02FD11-2BCC-445A-84DC-0B983F77BA76}" presName="node" presStyleLbl="node1" presStyleIdx="13" presStyleCnt="24">
        <dgm:presLayoutVars>
          <dgm:bulletEnabled val="1"/>
        </dgm:presLayoutVars>
      </dgm:prSet>
      <dgm:spPr/>
      <dgm:t>
        <a:bodyPr/>
        <a:lstStyle/>
        <a:p>
          <a:endParaRPr lang="en-US"/>
        </a:p>
      </dgm:t>
    </dgm:pt>
    <dgm:pt modelId="{8D629E96-76E9-4532-92AF-363EA286779C}" type="pres">
      <dgm:prSet presAssocID="{B6FE75CC-8ADE-4138-861B-7B1ABB6275F0}" presName="sibTrans" presStyleCnt="0"/>
      <dgm:spPr/>
    </dgm:pt>
    <dgm:pt modelId="{43E732EF-A79D-44D5-90FA-BB5DA6F9AD4E}" type="pres">
      <dgm:prSet presAssocID="{8A5F5E3F-85EF-41D1-A020-BA43902264BB}" presName="node" presStyleLbl="node1" presStyleIdx="14" presStyleCnt="24">
        <dgm:presLayoutVars>
          <dgm:bulletEnabled val="1"/>
        </dgm:presLayoutVars>
      </dgm:prSet>
      <dgm:spPr/>
      <dgm:t>
        <a:bodyPr/>
        <a:lstStyle/>
        <a:p>
          <a:endParaRPr lang="en-US"/>
        </a:p>
      </dgm:t>
    </dgm:pt>
    <dgm:pt modelId="{21B1BA27-46D3-407D-99FE-F111F851F8C4}" type="pres">
      <dgm:prSet presAssocID="{C4DDA5DB-0562-45DD-BFBC-0A3E2F0A9C48}" presName="sibTrans" presStyleCnt="0"/>
      <dgm:spPr/>
    </dgm:pt>
    <dgm:pt modelId="{81E074A7-7AF0-4B26-8B89-EB2FDD2FB14F}" type="pres">
      <dgm:prSet presAssocID="{6182155B-2226-49B6-BCC3-1B8FCD9E7CEB}" presName="node" presStyleLbl="node1" presStyleIdx="15" presStyleCnt="24">
        <dgm:presLayoutVars>
          <dgm:bulletEnabled val="1"/>
        </dgm:presLayoutVars>
      </dgm:prSet>
      <dgm:spPr/>
      <dgm:t>
        <a:bodyPr/>
        <a:lstStyle/>
        <a:p>
          <a:endParaRPr lang="en-US"/>
        </a:p>
      </dgm:t>
    </dgm:pt>
    <dgm:pt modelId="{8CC06F23-A72C-4A41-AED7-5FB1960F9A68}" type="pres">
      <dgm:prSet presAssocID="{51B0C13F-9F59-4AFC-A549-20824F29E59A}" presName="sibTrans" presStyleCnt="0"/>
      <dgm:spPr/>
    </dgm:pt>
    <dgm:pt modelId="{DFCAB3C1-CC4C-43BF-8702-9FB8BBA354AC}" type="pres">
      <dgm:prSet presAssocID="{3FC34FC7-0BA8-4C36-95FA-2D1ADA089676}" presName="node" presStyleLbl="node1" presStyleIdx="16" presStyleCnt="24">
        <dgm:presLayoutVars>
          <dgm:bulletEnabled val="1"/>
        </dgm:presLayoutVars>
      </dgm:prSet>
      <dgm:spPr/>
      <dgm:t>
        <a:bodyPr/>
        <a:lstStyle/>
        <a:p>
          <a:endParaRPr lang="en-US"/>
        </a:p>
      </dgm:t>
    </dgm:pt>
    <dgm:pt modelId="{2940BD99-6670-43E8-8B2A-C37AC55E4BAF}" type="pres">
      <dgm:prSet presAssocID="{E888DD74-ACA0-4FC8-B724-22890A497EFF}" presName="sibTrans" presStyleCnt="0"/>
      <dgm:spPr/>
    </dgm:pt>
    <dgm:pt modelId="{9840970A-1BF0-4475-A3A0-7A8BCBAD6E37}" type="pres">
      <dgm:prSet presAssocID="{878F78F9-2DE7-4C51-A379-6FB573CC8E5E}" presName="node" presStyleLbl="node1" presStyleIdx="17" presStyleCnt="24">
        <dgm:presLayoutVars>
          <dgm:bulletEnabled val="1"/>
        </dgm:presLayoutVars>
      </dgm:prSet>
      <dgm:spPr/>
      <dgm:t>
        <a:bodyPr/>
        <a:lstStyle/>
        <a:p>
          <a:endParaRPr lang="en-US"/>
        </a:p>
      </dgm:t>
    </dgm:pt>
    <dgm:pt modelId="{099D3FDA-B8F9-442B-AA34-400075886150}" type="pres">
      <dgm:prSet presAssocID="{8B824BAA-8424-4CC8-A36D-439BF28AF959}" presName="sibTrans" presStyleCnt="0"/>
      <dgm:spPr/>
    </dgm:pt>
    <dgm:pt modelId="{C1845EEC-8FD4-4A8E-B87E-85C5466F4FEC}" type="pres">
      <dgm:prSet presAssocID="{B605B92E-DBE2-42AE-9A9B-38B6DDBBDB43}" presName="node" presStyleLbl="node1" presStyleIdx="18" presStyleCnt="24">
        <dgm:presLayoutVars>
          <dgm:bulletEnabled val="1"/>
        </dgm:presLayoutVars>
      </dgm:prSet>
      <dgm:spPr/>
      <dgm:t>
        <a:bodyPr/>
        <a:lstStyle/>
        <a:p>
          <a:endParaRPr lang="en-US"/>
        </a:p>
      </dgm:t>
    </dgm:pt>
    <dgm:pt modelId="{7B9B7878-26F9-4417-9A96-345CD4EA9833}" type="pres">
      <dgm:prSet presAssocID="{EC6A09E2-5F18-4DC5-A2DD-83C305F41B61}" presName="sibTrans" presStyleCnt="0"/>
      <dgm:spPr/>
    </dgm:pt>
    <dgm:pt modelId="{9928BF38-E6DA-45B1-ACDB-7953811C0800}" type="pres">
      <dgm:prSet presAssocID="{59987E56-3A3B-4A21-81AD-D715B649592E}" presName="node" presStyleLbl="node1" presStyleIdx="19" presStyleCnt="24">
        <dgm:presLayoutVars>
          <dgm:bulletEnabled val="1"/>
        </dgm:presLayoutVars>
      </dgm:prSet>
      <dgm:spPr/>
      <dgm:t>
        <a:bodyPr/>
        <a:lstStyle/>
        <a:p>
          <a:endParaRPr lang="en-US"/>
        </a:p>
      </dgm:t>
    </dgm:pt>
    <dgm:pt modelId="{C0CBBA93-53B4-480F-B049-8E821C6C157F}" type="pres">
      <dgm:prSet presAssocID="{D9F56590-B3BC-4D2F-9E2A-0EB8FAB09876}" presName="sibTrans" presStyleCnt="0"/>
      <dgm:spPr/>
    </dgm:pt>
    <dgm:pt modelId="{8748B663-EF80-4C0E-BD8A-E84F92E06C92}" type="pres">
      <dgm:prSet presAssocID="{205D674B-F942-44E4-8A3E-2091DC8AC3BB}" presName="node" presStyleLbl="node1" presStyleIdx="20" presStyleCnt="24">
        <dgm:presLayoutVars>
          <dgm:bulletEnabled val="1"/>
        </dgm:presLayoutVars>
      </dgm:prSet>
      <dgm:spPr/>
      <dgm:t>
        <a:bodyPr/>
        <a:lstStyle/>
        <a:p>
          <a:endParaRPr lang="en-US"/>
        </a:p>
      </dgm:t>
    </dgm:pt>
    <dgm:pt modelId="{145CD3B3-F6CD-4EEF-8BD3-1048A165F8B8}" type="pres">
      <dgm:prSet presAssocID="{876388F1-83CE-47FD-8BC8-22A21ED91018}" presName="sibTrans" presStyleCnt="0"/>
      <dgm:spPr/>
    </dgm:pt>
    <dgm:pt modelId="{BEB82700-1CF8-4E1E-9E54-5D95EF83FCC2}" type="pres">
      <dgm:prSet presAssocID="{3B13FECC-5662-49C2-B3C0-F804842DFFFB}" presName="node" presStyleLbl="node1" presStyleIdx="21" presStyleCnt="24">
        <dgm:presLayoutVars>
          <dgm:bulletEnabled val="1"/>
        </dgm:presLayoutVars>
      </dgm:prSet>
      <dgm:spPr/>
      <dgm:t>
        <a:bodyPr/>
        <a:lstStyle/>
        <a:p>
          <a:endParaRPr lang="en-US"/>
        </a:p>
      </dgm:t>
    </dgm:pt>
    <dgm:pt modelId="{A1C5748E-B1CB-46CF-97B6-962858D9EF77}" type="pres">
      <dgm:prSet presAssocID="{AE655B46-769E-46E9-975C-87D8496706BD}" presName="sibTrans" presStyleCnt="0"/>
      <dgm:spPr/>
    </dgm:pt>
    <dgm:pt modelId="{FEC81FAF-B827-4E3F-A9D5-C4E2FE6FD766}" type="pres">
      <dgm:prSet presAssocID="{C9EBF798-06EB-4042-AD30-049B7BE70F9C}" presName="node" presStyleLbl="node1" presStyleIdx="22" presStyleCnt="24">
        <dgm:presLayoutVars>
          <dgm:bulletEnabled val="1"/>
        </dgm:presLayoutVars>
      </dgm:prSet>
      <dgm:spPr/>
      <dgm:t>
        <a:bodyPr/>
        <a:lstStyle/>
        <a:p>
          <a:endParaRPr lang="en-US"/>
        </a:p>
      </dgm:t>
    </dgm:pt>
    <dgm:pt modelId="{078E4D02-75D4-438A-ABF3-5FBCE426F90B}" type="pres">
      <dgm:prSet presAssocID="{758EA9B2-A36D-4CA1-9309-16A516B39AE8}" presName="sibTrans" presStyleCnt="0"/>
      <dgm:spPr/>
    </dgm:pt>
    <dgm:pt modelId="{3AF085DA-3047-4CDA-ADF9-131736DD272B}" type="pres">
      <dgm:prSet presAssocID="{0A96F996-A19C-43A0-82DF-4F03D039B403}" presName="node" presStyleLbl="node1" presStyleIdx="23" presStyleCnt="24">
        <dgm:presLayoutVars>
          <dgm:bulletEnabled val="1"/>
        </dgm:presLayoutVars>
      </dgm:prSet>
      <dgm:spPr/>
      <dgm:t>
        <a:bodyPr/>
        <a:lstStyle/>
        <a:p>
          <a:endParaRPr lang="en-US"/>
        </a:p>
      </dgm:t>
    </dgm:pt>
  </dgm:ptLst>
  <dgm:cxnLst>
    <dgm:cxn modelId="{55DA590C-72DB-4F38-90BF-838B1903405B}" type="presOf" srcId="{C9EBF798-06EB-4042-AD30-049B7BE70F9C}" destId="{FEC81FAF-B827-4E3F-A9D5-C4E2FE6FD766}" srcOrd="0" destOrd="0" presId="urn:microsoft.com/office/officeart/2005/8/layout/default"/>
    <dgm:cxn modelId="{487042F3-571C-4489-8553-15E234B13366}" srcId="{3CCF699B-D750-4F8F-BD1A-373659E09F72}" destId="{3702C6B1-C639-4321-B14E-09671957127E}" srcOrd="10" destOrd="0" parTransId="{5E141F71-18AF-45F7-9E36-3F6A0F5EE5ED}" sibTransId="{3986491E-E7D9-4EB1-B1D3-8318A86EA37A}"/>
    <dgm:cxn modelId="{BAC9FC5A-F972-4CED-9DC9-4E8AF3EEE46D}" srcId="{3CCF699B-D750-4F8F-BD1A-373659E09F72}" destId="{67CE7860-4A4A-4532-88E3-E5BC1FB61E41}" srcOrd="0" destOrd="0" parTransId="{F0D8E5C7-9292-405A-AE4B-D6611F842021}" sibTransId="{07D5B9A7-93A2-4823-B4C9-C20C590DAFEC}"/>
    <dgm:cxn modelId="{60F88F92-B1FE-4BA2-910F-D69571E20E98}" srcId="{3CCF699B-D750-4F8F-BD1A-373659E09F72}" destId="{66D7A889-8381-46DC-B347-83E6F73C297A}" srcOrd="6" destOrd="0" parTransId="{51A66DA9-A300-43A4-BA3E-66EA7340E8BA}" sibTransId="{715F429F-26F0-4922-B243-D2CA76030DDE}"/>
    <dgm:cxn modelId="{8B0AC028-0F1B-4C71-B273-D04B2EB775BA}" type="presOf" srcId="{59987E56-3A3B-4A21-81AD-D715B649592E}" destId="{9928BF38-E6DA-45B1-ACDB-7953811C0800}" srcOrd="0" destOrd="0" presId="urn:microsoft.com/office/officeart/2005/8/layout/default"/>
    <dgm:cxn modelId="{46929829-7760-46D9-AEF8-2E441F76DA16}" type="presOf" srcId="{AFDBE189-227B-4D8E-9DB1-755C6151029D}" destId="{278B2C2D-EBAB-4A8C-B30F-3A2B804CB811}" srcOrd="0" destOrd="0" presId="urn:microsoft.com/office/officeart/2005/8/layout/default"/>
    <dgm:cxn modelId="{41F9DBC4-444F-474A-A86F-F73322DEEB7B}" srcId="{3CCF699B-D750-4F8F-BD1A-373659E09F72}" destId="{1F4F3AC8-535F-4FC9-B1DE-282636D9864A}" srcOrd="9" destOrd="0" parTransId="{9665A7D7-5250-42E1-9916-C80DBE20B789}" sibTransId="{5D0185F5-F04C-43A0-B00D-E16132F99E49}"/>
    <dgm:cxn modelId="{B28A416A-5544-499B-BC89-461486FCC6AB}" srcId="{3CCF699B-D750-4F8F-BD1A-373659E09F72}" destId="{FD02FD11-2BCC-445A-84DC-0B983F77BA76}" srcOrd="13" destOrd="0" parTransId="{08297D49-ABFD-4712-9E3A-FD7B394BE1E4}" sibTransId="{B6FE75CC-8ADE-4138-861B-7B1ABB6275F0}"/>
    <dgm:cxn modelId="{E4EAA82A-11FB-411C-87CB-7BB511DC6ADE}" type="presOf" srcId="{B605B92E-DBE2-42AE-9A9B-38B6DDBBDB43}" destId="{C1845EEC-8FD4-4A8E-B87E-85C5466F4FEC}" srcOrd="0" destOrd="0" presId="urn:microsoft.com/office/officeart/2005/8/layout/default"/>
    <dgm:cxn modelId="{DB833FB3-E3FB-4617-A04C-A102E7132311}" type="presOf" srcId="{66D7A889-8381-46DC-B347-83E6F73C297A}" destId="{536290CD-FCD0-4D1B-A925-F76E63657B8C}" srcOrd="0" destOrd="0" presId="urn:microsoft.com/office/officeart/2005/8/layout/default"/>
    <dgm:cxn modelId="{A758D6A3-B45C-480C-B830-DE9CB999BE72}" type="presOf" srcId="{3CCF699B-D750-4F8F-BD1A-373659E09F72}" destId="{5D108A72-0C54-458C-AFD5-0F348CD20073}" srcOrd="0" destOrd="0" presId="urn:microsoft.com/office/officeart/2005/8/layout/default"/>
    <dgm:cxn modelId="{D32DC073-C34F-4BD6-BCFE-F812BF00913F}" srcId="{3CCF699B-D750-4F8F-BD1A-373659E09F72}" destId="{4858911A-8796-4463-B6EB-5E36266118EA}" srcOrd="4" destOrd="0" parTransId="{DAC23037-FA29-4B6F-9AB5-E4D993159A46}" sibTransId="{ED0634DA-15AB-4B98-9A3E-2F17EBBEB2F0}"/>
    <dgm:cxn modelId="{E27D8DC7-8D6F-4389-8087-0788770612C7}" srcId="{3CCF699B-D750-4F8F-BD1A-373659E09F72}" destId="{8A5F5E3F-85EF-41D1-A020-BA43902264BB}" srcOrd="14" destOrd="0" parTransId="{247B29AA-3B15-4622-AC16-D3EC9BF6B7D7}" sibTransId="{C4DDA5DB-0562-45DD-BFBC-0A3E2F0A9C48}"/>
    <dgm:cxn modelId="{010AB9B3-2C90-4EB3-AE44-7DB7CC24E6D7}" srcId="{3CCF699B-D750-4F8F-BD1A-373659E09F72}" destId="{3FC34FC7-0BA8-4C36-95FA-2D1ADA089676}" srcOrd="16" destOrd="0" parTransId="{9B905713-4E49-43C6-9AC9-85852471DC53}" sibTransId="{E888DD74-ACA0-4FC8-B724-22890A497EFF}"/>
    <dgm:cxn modelId="{00D32BFB-14F3-45D8-B4C4-608F269E1275}" type="presOf" srcId="{3FC34FC7-0BA8-4C36-95FA-2D1ADA089676}" destId="{DFCAB3C1-CC4C-43BF-8702-9FB8BBA354AC}" srcOrd="0" destOrd="0" presId="urn:microsoft.com/office/officeart/2005/8/layout/default"/>
    <dgm:cxn modelId="{FB49BEB9-EB5A-4E87-9BF4-B6A7872CE330}" type="presOf" srcId="{3DB25169-8BD1-46BA-98D1-84B09E2C125B}" destId="{5A71A3A0-63D5-4ED3-8F73-CBC2B13B77CA}" srcOrd="0" destOrd="0" presId="urn:microsoft.com/office/officeart/2005/8/layout/default"/>
    <dgm:cxn modelId="{9B358ED0-515F-439F-AF28-90F077757DC2}" type="presOf" srcId="{31722418-F592-4E89-BF1D-94180860D0CD}" destId="{C69BEF72-606D-4C8E-A0E5-39177AFCE823}" srcOrd="0" destOrd="0" presId="urn:microsoft.com/office/officeart/2005/8/layout/default"/>
    <dgm:cxn modelId="{A876E172-7FD3-4733-B62E-E7C24A6F6243}" type="presOf" srcId="{FD02FD11-2BCC-445A-84DC-0B983F77BA76}" destId="{F635F377-89D7-42CD-8088-B3E6F3E67A91}" srcOrd="0" destOrd="0" presId="urn:microsoft.com/office/officeart/2005/8/layout/default"/>
    <dgm:cxn modelId="{7835754C-746E-4F0A-BB00-489915A784CB}" srcId="{3CCF699B-D750-4F8F-BD1A-373659E09F72}" destId="{B605B92E-DBE2-42AE-9A9B-38B6DDBBDB43}" srcOrd="18" destOrd="0" parTransId="{5ADF1BCE-0E6B-445A-A049-31151C63CE5B}" sibTransId="{EC6A09E2-5F18-4DC5-A2DD-83C305F41B61}"/>
    <dgm:cxn modelId="{58AA5310-D56A-47BE-9201-997DA838A157}" type="presOf" srcId="{0A96F996-A19C-43A0-82DF-4F03D039B403}" destId="{3AF085DA-3047-4CDA-ADF9-131736DD272B}" srcOrd="0" destOrd="0" presId="urn:microsoft.com/office/officeart/2005/8/layout/default"/>
    <dgm:cxn modelId="{D1615FEB-04A9-41CE-A819-A4AC4A55442E}" type="presOf" srcId="{3B13FECC-5662-49C2-B3C0-F804842DFFFB}" destId="{BEB82700-1CF8-4E1E-9E54-5D95EF83FCC2}" srcOrd="0" destOrd="0" presId="urn:microsoft.com/office/officeart/2005/8/layout/default"/>
    <dgm:cxn modelId="{8E5235AC-61B9-41C6-8EC6-BFCF985FBF4A}" type="presOf" srcId="{8A5F5E3F-85EF-41D1-A020-BA43902264BB}" destId="{43E732EF-A79D-44D5-90FA-BB5DA6F9AD4E}" srcOrd="0" destOrd="0" presId="urn:microsoft.com/office/officeart/2005/8/layout/default"/>
    <dgm:cxn modelId="{82CD8F64-1213-4BF7-A039-DFF4A4802448}" type="presOf" srcId="{67CE7860-4A4A-4532-88E3-E5BC1FB61E41}" destId="{BD74C72A-E5B8-4063-9BF8-FF6778994BDD}" srcOrd="0" destOrd="0" presId="urn:microsoft.com/office/officeart/2005/8/layout/default"/>
    <dgm:cxn modelId="{3A83C9DB-9585-479E-BAF6-083E828CA253}" srcId="{3CCF699B-D750-4F8F-BD1A-373659E09F72}" destId="{878F78F9-2DE7-4C51-A379-6FB573CC8E5E}" srcOrd="17" destOrd="0" parTransId="{D93B59AD-C753-4278-B7B9-DF6EF6E89237}" sibTransId="{8B824BAA-8424-4CC8-A36D-439BF28AF959}"/>
    <dgm:cxn modelId="{1553E6D1-9787-4885-8DD5-E040FA8A873E}" type="presOf" srcId="{205D674B-F942-44E4-8A3E-2091DC8AC3BB}" destId="{8748B663-EF80-4C0E-BD8A-E84F92E06C92}" srcOrd="0" destOrd="0" presId="urn:microsoft.com/office/officeart/2005/8/layout/default"/>
    <dgm:cxn modelId="{BB304596-77A0-40A3-85EB-D062635EF7D4}" srcId="{3CCF699B-D750-4F8F-BD1A-373659E09F72}" destId="{FA451630-31B4-41DC-8E13-66489E5452BE}" srcOrd="11" destOrd="0" parTransId="{C0DAA5E5-2682-4A9F-85B0-8B30CBEC84A0}" sibTransId="{981E15E0-C065-4630-9C67-50574EE0C6C7}"/>
    <dgm:cxn modelId="{1212B133-39DE-460F-A108-4E5093DC01F1}" srcId="{3CCF699B-D750-4F8F-BD1A-373659E09F72}" destId="{AFDBE189-227B-4D8E-9DB1-755C6151029D}" srcOrd="12" destOrd="0" parTransId="{FF872A5F-2560-4783-BEF3-60A96943B798}" sibTransId="{B5CE050D-ED56-468A-A101-592147F2A39B}"/>
    <dgm:cxn modelId="{C43479C5-98A5-4115-934A-62E315C5359F}" srcId="{3CCF699B-D750-4F8F-BD1A-373659E09F72}" destId="{9E5C81E1-89B5-4DEB-8182-150B4115958E}" srcOrd="7" destOrd="0" parTransId="{B992A13D-C835-4919-9964-125854613BE6}" sibTransId="{50F06A74-E35A-4CDF-AC64-13E0ADF7F868}"/>
    <dgm:cxn modelId="{B6783061-44EB-4A5A-87CD-2290F68BF663}" type="presOf" srcId="{4858911A-8796-4463-B6EB-5E36266118EA}" destId="{7B2C79A3-0313-4D6F-868C-2C450F59C889}" srcOrd="0" destOrd="0" presId="urn:microsoft.com/office/officeart/2005/8/layout/default"/>
    <dgm:cxn modelId="{62AA9559-1BB9-4231-BACF-496199AA3B19}" type="presOf" srcId="{9E5C81E1-89B5-4DEB-8182-150B4115958E}" destId="{C3A00783-67BF-4561-8B85-8FFE20111360}" srcOrd="0" destOrd="0" presId="urn:microsoft.com/office/officeart/2005/8/layout/default"/>
    <dgm:cxn modelId="{A739D68D-B976-4987-95F8-8F4555C6B3D8}" srcId="{3CCF699B-D750-4F8F-BD1A-373659E09F72}" destId="{31722418-F592-4E89-BF1D-94180860D0CD}" srcOrd="3" destOrd="0" parTransId="{43FF8975-0B3D-478D-BC8C-CF8FE684593A}" sibTransId="{4CD8DEBE-DF87-445A-9FFE-E15F99555297}"/>
    <dgm:cxn modelId="{14B0ADCA-B18B-4C63-B462-83A92DF051DA}" srcId="{3CCF699B-D750-4F8F-BD1A-373659E09F72}" destId="{59987E56-3A3B-4A21-81AD-D715B649592E}" srcOrd="19" destOrd="0" parTransId="{D0D5911A-1310-40EA-9223-E11D1A25C90F}" sibTransId="{D9F56590-B3BC-4D2F-9E2A-0EB8FAB09876}"/>
    <dgm:cxn modelId="{AA2B9192-5E81-489C-A3E1-781030167E7F}" srcId="{3CCF699B-D750-4F8F-BD1A-373659E09F72}" destId="{C9EBF798-06EB-4042-AD30-049B7BE70F9C}" srcOrd="22" destOrd="0" parTransId="{BC2B598D-E343-40DE-9A53-FC1B35590F90}" sibTransId="{758EA9B2-A36D-4CA1-9309-16A516B39AE8}"/>
    <dgm:cxn modelId="{26210C1D-3447-4C82-8A67-4A5F5374E8BD}" type="presOf" srcId="{AF3537BE-D3E9-4D0D-91EE-C60056BDB143}" destId="{81B647A9-C540-439A-841B-506C71D982FB}" srcOrd="0" destOrd="0" presId="urn:microsoft.com/office/officeart/2005/8/layout/default"/>
    <dgm:cxn modelId="{2D171F3E-A5F0-4D00-846B-6D94B2C27163}" srcId="{3CCF699B-D750-4F8F-BD1A-373659E09F72}" destId="{3DB25169-8BD1-46BA-98D1-84B09E2C125B}" srcOrd="5" destOrd="0" parTransId="{5500717D-39FE-4611-A1B1-DD78D6B1602C}" sibTransId="{E21C104D-08BE-46DE-AE67-F0AEF96E1BDF}"/>
    <dgm:cxn modelId="{4EA4EF9D-FFB2-48ED-826B-072D651E6D5A}" type="presOf" srcId="{3702C6B1-C639-4321-B14E-09671957127E}" destId="{8073BFD0-5B5F-4B8C-A63C-8EBE00173F2A}" srcOrd="0" destOrd="0" presId="urn:microsoft.com/office/officeart/2005/8/layout/default"/>
    <dgm:cxn modelId="{588CC5FA-548D-463F-A9C8-61A78C8B1C2E}" type="presOf" srcId="{F5DB3D0F-E49E-4E47-837D-BAA0F5523946}" destId="{543A610A-A669-466D-9E10-1ABDA32F7B7B}" srcOrd="0" destOrd="0" presId="urn:microsoft.com/office/officeart/2005/8/layout/default"/>
    <dgm:cxn modelId="{00C2E50B-ACE7-4195-8F5A-0079A65FCF7C}" type="presOf" srcId="{878F78F9-2DE7-4C51-A379-6FB573CC8E5E}" destId="{9840970A-1BF0-4475-A3A0-7A8BCBAD6E37}" srcOrd="0" destOrd="0" presId="urn:microsoft.com/office/officeart/2005/8/layout/default"/>
    <dgm:cxn modelId="{A189CF22-3093-4889-8986-FBCF91E17413}" srcId="{3CCF699B-D750-4F8F-BD1A-373659E09F72}" destId="{3B13FECC-5662-49C2-B3C0-F804842DFFFB}" srcOrd="21" destOrd="0" parTransId="{DF15469C-54D4-462D-BC7B-1C3FABB4145E}" sibTransId="{AE655B46-769E-46E9-975C-87D8496706BD}"/>
    <dgm:cxn modelId="{6DC86D82-0D80-4CD7-9DF4-0FEB12FC5C38}" type="presOf" srcId="{1F4F3AC8-535F-4FC9-B1DE-282636D9864A}" destId="{72CF7317-152D-4381-976A-F58FE4B5E2C6}" srcOrd="0" destOrd="0" presId="urn:microsoft.com/office/officeart/2005/8/layout/default"/>
    <dgm:cxn modelId="{2AA19ABF-58EF-4BBE-8EF6-746DECD4883C}" srcId="{3CCF699B-D750-4F8F-BD1A-373659E09F72}" destId="{F5DB3D0F-E49E-4E47-837D-BAA0F5523946}" srcOrd="2" destOrd="0" parTransId="{D96E6355-C071-42E1-8EDC-7E708E04391A}" sibTransId="{24C0A982-AA24-4B7F-A0BA-5066C4084E81}"/>
    <dgm:cxn modelId="{32B011B6-3634-417E-82A3-F15F86AE5118}" type="presOf" srcId="{FA451630-31B4-41DC-8E13-66489E5452BE}" destId="{0EEAE83F-8391-409C-BA7F-2A96BF6BA57A}" srcOrd="0" destOrd="0" presId="urn:microsoft.com/office/officeart/2005/8/layout/default"/>
    <dgm:cxn modelId="{EC190A3D-822F-4191-8904-252FAB2DD80E}" type="presOf" srcId="{6182155B-2226-49B6-BCC3-1B8FCD9E7CEB}" destId="{81E074A7-7AF0-4B26-8B89-EB2FDD2FB14F}" srcOrd="0" destOrd="0" presId="urn:microsoft.com/office/officeart/2005/8/layout/default"/>
    <dgm:cxn modelId="{6F8DC019-CA9B-480F-8377-966B4C9C675C}" srcId="{3CCF699B-D750-4F8F-BD1A-373659E09F72}" destId="{98A258D9-72FE-441E-857A-B90B647FFB9D}" srcOrd="1" destOrd="0" parTransId="{3F982529-A9B0-4919-8A54-8EF8C2252CF0}" sibTransId="{609C7009-FEDE-41D4-B146-2ACF539C02F9}"/>
    <dgm:cxn modelId="{90A7C547-876F-4042-8134-0B7A02518F16}" srcId="{3CCF699B-D750-4F8F-BD1A-373659E09F72}" destId="{6182155B-2226-49B6-BCC3-1B8FCD9E7CEB}" srcOrd="15" destOrd="0" parTransId="{EAE45D1B-6954-40B0-A3B2-B1715073DD2F}" sibTransId="{51B0C13F-9F59-4AFC-A549-20824F29E59A}"/>
    <dgm:cxn modelId="{1E4CCC35-D2A6-4523-B8B9-2D5F37A914D9}" srcId="{3CCF699B-D750-4F8F-BD1A-373659E09F72}" destId="{AF3537BE-D3E9-4D0D-91EE-C60056BDB143}" srcOrd="8" destOrd="0" parTransId="{29C37FE1-59C1-4996-9228-F8FA9547BC86}" sibTransId="{631270F5-AD53-43F7-8A7F-7788BFBDE943}"/>
    <dgm:cxn modelId="{2D866956-CCE0-4D51-A804-70552F6F39D8}" srcId="{3CCF699B-D750-4F8F-BD1A-373659E09F72}" destId="{205D674B-F942-44E4-8A3E-2091DC8AC3BB}" srcOrd="20" destOrd="0" parTransId="{7F1A705B-CC15-46F3-8CA2-9029FFE1B7B7}" sibTransId="{876388F1-83CE-47FD-8BC8-22A21ED91018}"/>
    <dgm:cxn modelId="{0CDE9734-D18D-48DF-9410-31656D3A5AB1}" type="presOf" srcId="{98A258D9-72FE-441E-857A-B90B647FFB9D}" destId="{A2218098-887C-4B72-85E8-491A951AB3FC}" srcOrd="0" destOrd="0" presId="urn:microsoft.com/office/officeart/2005/8/layout/default"/>
    <dgm:cxn modelId="{DDC0C63D-312D-4FDB-9AE2-601B793D1DF4}" srcId="{3CCF699B-D750-4F8F-BD1A-373659E09F72}" destId="{0A96F996-A19C-43A0-82DF-4F03D039B403}" srcOrd="23" destOrd="0" parTransId="{050141BA-C454-4283-B42A-2ECB680E1A9E}" sibTransId="{6C06ED49-56EB-43B8-B686-FC27D740CC6F}"/>
    <dgm:cxn modelId="{69CA76F0-7697-480A-8868-E3C2EDC019EA}" type="presParOf" srcId="{5D108A72-0C54-458C-AFD5-0F348CD20073}" destId="{BD74C72A-E5B8-4063-9BF8-FF6778994BDD}" srcOrd="0" destOrd="0" presId="urn:microsoft.com/office/officeart/2005/8/layout/default"/>
    <dgm:cxn modelId="{69F569D8-2889-4996-B53B-5E434D48EAF2}" type="presParOf" srcId="{5D108A72-0C54-458C-AFD5-0F348CD20073}" destId="{383D9B2C-0CEA-4FB8-ABB4-C4A872F99F72}" srcOrd="1" destOrd="0" presId="urn:microsoft.com/office/officeart/2005/8/layout/default"/>
    <dgm:cxn modelId="{84FB78B6-E77E-4819-A308-072AC525756E}" type="presParOf" srcId="{5D108A72-0C54-458C-AFD5-0F348CD20073}" destId="{A2218098-887C-4B72-85E8-491A951AB3FC}" srcOrd="2" destOrd="0" presId="urn:microsoft.com/office/officeart/2005/8/layout/default"/>
    <dgm:cxn modelId="{A296FE17-2048-40CA-9C9D-E03E56FD8017}" type="presParOf" srcId="{5D108A72-0C54-458C-AFD5-0F348CD20073}" destId="{7C7A665B-EB1D-4792-9F2F-5B43E0F09100}" srcOrd="3" destOrd="0" presId="urn:microsoft.com/office/officeart/2005/8/layout/default"/>
    <dgm:cxn modelId="{6DCF681B-0DD8-4469-842A-A21253A228EE}" type="presParOf" srcId="{5D108A72-0C54-458C-AFD5-0F348CD20073}" destId="{543A610A-A669-466D-9E10-1ABDA32F7B7B}" srcOrd="4" destOrd="0" presId="urn:microsoft.com/office/officeart/2005/8/layout/default"/>
    <dgm:cxn modelId="{5CB1D134-E38F-4D97-AA51-69DCC12FA8ED}" type="presParOf" srcId="{5D108A72-0C54-458C-AFD5-0F348CD20073}" destId="{59D788A1-5256-4C88-B1AB-B78CF8D5BA01}" srcOrd="5" destOrd="0" presId="urn:microsoft.com/office/officeart/2005/8/layout/default"/>
    <dgm:cxn modelId="{9E1CFD52-AD5F-447E-8549-3B5E9C75FB41}" type="presParOf" srcId="{5D108A72-0C54-458C-AFD5-0F348CD20073}" destId="{C69BEF72-606D-4C8E-A0E5-39177AFCE823}" srcOrd="6" destOrd="0" presId="urn:microsoft.com/office/officeart/2005/8/layout/default"/>
    <dgm:cxn modelId="{41E4C57E-94BB-44EF-9CDF-C3EA4535C4DA}" type="presParOf" srcId="{5D108A72-0C54-458C-AFD5-0F348CD20073}" destId="{FBCF9AFC-3E42-411F-B0EC-BDE70A565E90}" srcOrd="7" destOrd="0" presId="urn:microsoft.com/office/officeart/2005/8/layout/default"/>
    <dgm:cxn modelId="{5343C54D-B8B7-4ED0-9637-95957CAD830E}" type="presParOf" srcId="{5D108A72-0C54-458C-AFD5-0F348CD20073}" destId="{7B2C79A3-0313-4D6F-868C-2C450F59C889}" srcOrd="8" destOrd="0" presId="urn:microsoft.com/office/officeart/2005/8/layout/default"/>
    <dgm:cxn modelId="{8E33FFE9-9707-4C3A-8ABD-F0B0CEB0EAAC}" type="presParOf" srcId="{5D108A72-0C54-458C-AFD5-0F348CD20073}" destId="{2EDE6DF2-F66C-4C1B-ADC0-B7E2A944195C}" srcOrd="9" destOrd="0" presId="urn:microsoft.com/office/officeart/2005/8/layout/default"/>
    <dgm:cxn modelId="{3EC6B0DF-99FE-4AAC-B0AB-707CBBF0F596}" type="presParOf" srcId="{5D108A72-0C54-458C-AFD5-0F348CD20073}" destId="{5A71A3A0-63D5-4ED3-8F73-CBC2B13B77CA}" srcOrd="10" destOrd="0" presId="urn:microsoft.com/office/officeart/2005/8/layout/default"/>
    <dgm:cxn modelId="{1E511637-5B52-496E-9E05-B07C87EC9E22}" type="presParOf" srcId="{5D108A72-0C54-458C-AFD5-0F348CD20073}" destId="{36D82202-B4C7-4C21-A814-DF38DEA3F891}" srcOrd="11" destOrd="0" presId="urn:microsoft.com/office/officeart/2005/8/layout/default"/>
    <dgm:cxn modelId="{E44A9D56-A1A9-451E-A5B7-9C7FE3065B5D}" type="presParOf" srcId="{5D108A72-0C54-458C-AFD5-0F348CD20073}" destId="{536290CD-FCD0-4D1B-A925-F76E63657B8C}" srcOrd="12" destOrd="0" presId="urn:microsoft.com/office/officeart/2005/8/layout/default"/>
    <dgm:cxn modelId="{1877FC95-2ABA-4EB1-9C19-52BF21D6B090}" type="presParOf" srcId="{5D108A72-0C54-458C-AFD5-0F348CD20073}" destId="{DC8C5A60-D1B4-48C9-9EDE-412D6A9BCBBF}" srcOrd="13" destOrd="0" presId="urn:microsoft.com/office/officeart/2005/8/layout/default"/>
    <dgm:cxn modelId="{36C80EFC-F65F-48C3-870C-BA431F7F0FE2}" type="presParOf" srcId="{5D108A72-0C54-458C-AFD5-0F348CD20073}" destId="{C3A00783-67BF-4561-8B85-8FFE20111360}" srcOrd="14" destOrd="0" presId="urn:microsoft.com/office/officeart/2005/8/layout/default"/>
    <dgm:cxn modelId="{FC831007-D29D-42FB-8FDA-A6200127AA7C}" type="presParOf" srcId="{5D108A72-0C54-458C-AFD5-0F348CD20073}" destId="{B53AC57E-04D1-48F3-92A0-BBE004CDD81C}" srcOrd="15" destOrd="0" presId="urn:microsoft.com/office/officeart/2005/8/layout/default"/>
    <dgm:cxn modelId="{90E3A04B-A827-45D3-9D03-91C51911773E}" type="presParOf" srcId="{5D108A72-0C54-458C-AFD5-0F348CD20073}" destId="{81B647A9-C540-439A-841B-506C71D982FB}" srcOrd="16" destOrd="0" presId="urn:microsoft.com/office/officeart/2005/8/layout/default"/>
    <dgm:cxn modelId="{E5E02BCE-9F8C-46EE-B7D8-2101CCD2B8FF}" type="presParOf" srcId="{5D108A72-0C54-458C-AFD5-0F348CD20073}" destId="{6418B741-1E23-4B67-A3C9-69747A4A8059}" srcOrd="17" destOrd="0" presId="urn:microsoft.com/office/officeart/2005/8/layout/default"/>
    <dgm:cxn modelId="{47D27C1E-9D03-41A1-8C27-FC355D78FF46}" type="presParOf" srcId="{5D108A72-0C54-458C-AFD5-0F348CD20073}" destId="{72CF7317-152D-4381-976A-F58FE4B5E2C6}" srcOrd="18" destOrd="0" presId="urn:microsoft.com/office/officeart/2005/8/layout/default"/>
    <dgm:cxn modelId="{5FB5E70D-CBA2-40A8-AC54-E4B2C32F29A3}" type="presParOf" srcId="{5D108A72-0C54-458C-AFD5-0F348CD20073}" destId="{74A1F922-BCD0-4283-A423-DCB87469E8F2}" srcOrd="19" destOrd="0" presId="urn:microsoft.com/office/officeart/2005/8/layout/default"/>
    <dgm:cxn modelId="{213D8320-18EC-413C-A8BD-932309D89D6C}" type="presParOf" srcId="{5D108A72-0C54-458C-AFD5-0F348CD20073}" destId="{8073BFD0-5B5F-4B8C-A63C-8EBE00173F2A}" srcOrd="20" destOrd="0" presId="urn:microsoft.com/office/officeart/2005/8/layout/default"/>
    <dgm:cxn modelId="{8F7C5A56-9542-4FF5-9509-81DA0C21D78A}" type="presParOf" srcId="{5D108A72-0C54-458C-AFD5-0F348CD20073}" destId="{83BBC591-5C66-432D-AC92-66F4AE3274DF}" srcOrd="21" destOrd="0" presId="urn:microsoft.com/office/officeart/2005/8/layout/default"/>
    <dgm:cxn modelId="{115C973C-BAC4-4C06-816F-4229134A373D}" type="presParOf" srcId="{5D108A72-0C54-458C-AFD5-0F348CD20073}" destId="{0EEAE83F-8391-409C-BA7F-2A96BF6BA57A}" srcOrd="22" destOrd="0" presId="urn:microsoft.com/office/officeart/2005/8/layout/default"/>
    <dgm:cxn modelId="{2B762964-8687-4C91-99E5-C65757B211A4}" type="presParOf" srcId="{5D108A72-0C54-458C-AFD5-0F348CD20073}" destId="{6F746736-03E5-4493-B20A-272A2293D3CB}" srcOrd="23" destOrd="0" presId="urn:microsoft.com/office/officeart/2005/8/layout/default"/>
    <dgm:cxn modelId="{51EE103C-D76B-4503-B2B3-2564AC42D2C4}" type="presParOf" srcId="{5D108A72-0C54-458C-AFD5-0F348CD20073}" destId="{278B2C2D-EBAB-4A8C-B30F-3A2B804CB811}" srcOrd="24" destOrd="0" presId="urn:microsoft.com/office/officeart/2005/8/layout/default"/>
    <dgm:cxn modelId="{4600BE0F-5990-4C25-A3E4-E30F4709FE4B}" type="presParOf" srcId="{5D108A72-0C54-458C-AFD5-0F348CD20073}" destId="{EBB91346-D385-411A-A1DB-ED3324CB33C0}" srcOrd="25" destOrd="0" presId="urn:microsoft.com/office/officeart/2005/8/layout/default"/>
    <dgm:cxn modelId="{02EE97FD-CEB0-44A7-873B-B4EA287924B2}" type="presParOf" srcId="{5D108A72-0C54-458C-AFD5-0F348CD20073}" destId="{F635F377-89D7-42CD-8088-B3E6F3E67A91}" srcOrd="26" destOrd="0" presId="urn:microsoft.com/office/officeart/2005/8/layout/default"/>
    <dgm:cxn modelId="{74F57DDC-7C31-4DB2-BB41-B34DD3C3C3EE}" type="presParOf" srcId="{5D108A72-0C54-458C-AFD5-0F348CD20073}" destId="{8D629E96-76E9-4532-92AF-363EA286779C}" srcOrd="27" destOrd="0" presId="urn:microsoft.com/office/officeart/2005/8/layout/default"/>
    <dgm:cxn modelId="{3531E20B-5B19-4B6B-8AE3-EE15E2155C04}" type="presParOf" srcId="{5D108A72-0C54-458C-AFD5-0F348CD20073}" destId="{43E732EF-A79D-44D5-90FA-BB5DA6F9AD4E}" srcOrd="28" destOrd="0" presId="urn:microsoft.com/office/officeart/2005/8/layout/default"/>
    <dgm:cxn modelId="{39EB1F59-FB1D-4C7B-AE5B-A77F5132507B}" type="presParOf" srcId="{5D108A72-0C54-458C-AFD5-0F348CD20073}" destId="{21B1BA27-46D3-407D-99FE-F111F851F8C4}" srcOrd="29" destOrd="0" presId="urn:microsoft.com/office/officeart/2005/8/layout/default"/>
    <dgm:cxn modelId="{019BA3AB-9DDE-4D21-A6E5-DFF875B2841C}" type="presParOf" srcId="{5D108A72-0C54-458C-AFD5-0F348CD20073}" destId="{81E074A7-7AF0-4B26-8B89-EB2FDD2FB14F}" srcOrd="30" destOrd="0" presId="urn:microsoft.com/office/officeart/2005/8/layout/default"/>
    <dgm:cxn modelId="{120CA6EA-3ABE-47AE-BC85-301C43035E77}" type="presParOf" srcId="{5D108A72-0C54-458C-AFD5-0F348CD20073}" destId="{8CC06F23-A72C-4A41-AED7-5FB1960F9A68}" srcOrd="31" destOrd="0" presId="urn:microsoft.com/office/officeart/2005/8/layout/default"/>
    <dgm:cxn modelId="{74162C08-1852-4AC1-926C-E84BA79D9F01}" type="presParOf" srcId="{5D108A72-0C54-458C-AFD5-0F348CD20073}" destId="{DFCAB3C1-CC4C-43BF-8702-9FB8BBA354AC}" srcOrd="32" destOrd="0" presId="urn:microsoft.com/office/officeart/2005/8/layout/default"/>
    <dgm:cxn modelId="{A1896FEA-0E0C-4ABC-81C5-721C0656EF75}" type="presParOf" srcId="{5D108A72-0C54-458C-AFD5-0F348CD20073}" destId="{2940BD99-6670-43E8-8B2A-C37AC55E4BAF}" srcOrd="33" destOrd="0" presId="urn:microsoft.com/office/officeart/2005/8/layout/default"/>
    <dgm:cxn modelId="{3C55CFE7-EC15-4D48-9242-435FA1026C93}" type="presParOf" srcId="{5D108A72-0C54-458C-AFD5-0F348CD20073}" destId="{9840970A-1BF0-4475-A3A0-7A8BCBAD6E37}" srcOrd="34" destOrd="0" presId="urn:microsoft.com/office/officeart/2005/8/layout/default"/>
    <dgm:cxn modelId="{8E63A509-4EF3-4E8A-A70B-356A1F4BA371}" type="presParOf" srcId="{5D108A72-0C54-458C-AFD5-0F348CD20073}" destId="{099D3FDA-B8F9-442B-AA34-400075886150}" srcOrd="35" destOrd="0" presId="urn:microsoft.com/office/officeart/2005/8/layout/default"/>
    <dgm:cxn modelId="{5483FA79-9EE1-4669-8AD4-3CFA88FF5D25}" type="presParOf" srcId="{5D108A72-0C54-458C-AFD5-0F348CD20073}" destId="{C1845EEC-8FD4-4A8E-B87E-85C5466F4FEC}" srcOrd="36" destOrd="0" presId="urn:microsoft.com/office/officeart/2005/8/layout/default"/>
    <dgm:cxn modelId="{F18CF298-EFB5-4F0E-A678-94852C1D304C}" type="presParOf" srcId="{5D108A72-0C54-458C-AFD5-0F348CD20073}" destId="{7B9B7878-26F9-4417-9A96-345CD4EA9833}" srcOrd="37" destOrd="0" presId="urn:microsoft.com/office/officeart/2005/8/layout/default"/>
    <dgm:cxn modelId="{FD90847F-6207-4E2B-AE63-CE71093E01CC}" type="presParOf" srcId="{5D108A72-0C54-458C-AFD5-0F348CD20073}" destId="{9928BF38-E6DA-45B1-ACDB-7953811C0800}" srcOrd="38" destOrd="0" presId="urn:microsoft.com/office/officeart/2005/8/layout/default"/>
    <dgm:cxn modelId="{0A4F684C-B125-4A8F-B6B7-3BB1786A4188}" type="presParOf" srcId="{5D108A72-0C54-458C-AFD5-0F348CD20073}" destId="{C0CBBA93-53B4-480F-B049-8E821C6C157F}" srcOrd="39" destOrd="0" presId="urn:microsoft.com/office/officeart/2005/8/layout/default"/>
    <dgm:cxn modelId="{92ED49D9-CAB2-4F43-9EE6-F50F1D04C1EB}" type="presParOf" srcId="{5D108A72-0C54-458C-AFD5-0F348CD20073}" destId="{8748B663-EF80-4C0E-BD8A-E84F92E06C92}" srcOrd="40" destOrd="0" presId="urn:microsoft.com/office/officeart/2005/8/layout/default"/>
    <dgm:cxn modelId="{B5ED419D-F857-4CEA-BE2E-A087A678E273}" type="presParOf" srcId="{5D108A72-0C54-458C-AFD5-0F348CD20073}" destId="{145CD3B3-F6CD-4EEF-8BD3-1048A165F8B8}" srcOrd="41" destOrd="0" presId="urn:microsoft.com/office/officeart/2005/8/layout/default"/>
    <dgm:cxn modelId="{ADAC2E98-6EBB-4A2D-8BF7-E788573ECD28}" type="presParOf" srcId="{5D108A72-0C54-458C-AFD5-0F348CD20073}" destId="{BEB82700-1CF8-4E1E-9E54-5D95EF83FCC2}" srcOrd="42" destOrd="0" presId="urn:microsoft.com/office/officeart/2005/8/layout/default"/>
    <dgm:cxn modelId="{7A26D229-C40C-4F7E-9EFC-09BE75F85A83}" type="presParOf" srcId="{5D108A72-0C54-458C-AFD5-0F348CD20073}" destId="{A1C5748E-B1CB-46CF-97B6-962858D9EF77}" srcOrd="43" destOrd="0" presId="urn:microsoft.com/office/officeart/2005/8/layout/default"/>
    <dgm:cxn modelId="{A101B32E-C39D-4856-AB55-354C7282D4DD}" type="presParOf" srcId="{5D108A72-0C54-458C-AFD5-0F348CD20073}" destId="{FEC81FAF-B827-4E3F-A9D5-C4E2FE6FD766}" srcOrd="44" destOrd="0" presId="urn:microsoft.com/office/officeart/2005/8/layout/default"/>
    <dgm:cxn modelId="{772A0BDD-1E92-4FAC-93EA-F276BCB6C96D}" type="presParOf" srcId="{5D108A72-0C54-458C-AFD5-0F348CD20073}" destId="{078E4D02-75D4-438A-ABF3-5FBCE426F90B}" srcOrd="45" destOrd="0" presId="urn:microsoft.com/office/officeart/2005/8/layout/default"/>
    <dgm:cxn modelId="{633809CB-B018-4981-A187-43209086D23C}" type="presParOf" srcId="{5D108A72-0C54-458C-AFD5-0F348CD20073}" destId="{3AF085DA-3047-4CDA-ADF9-131736DD272B}"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0871-3290-42A4-B8FC-17081D5934F8}">
      <dsp:nvSpPr>
        <dsp:cNvPr id="0" name=""/>
        <dsp:cNvSpPr/>
      </dsp:nvSpPr>
      <dsp:spPr>
        <a:xfrm>
          <a:off x="762294" y="315986"/>
          <a:ext cx="1594558" cy="159455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Plan</a:t>
          </a:r>
          <a:endParaRPr lang="en-US" sz="1900" kern="1200" dirty="0"/>
        </a:p>
      </dsp:txBody>
      <dsp:txXfrm>
        <a:off x="1229329" y="783021"/>
        <a:ext cx="1127523" cy="1127523"/>
      </dsp:txXfrm>
    </dsp:sp>
    <dsp:sp modelId="{5C39A606-642B-4695-A1B1-6835FC8A491B}">
      <dsp:nvSpPr>
        <dsp:cNvPr id="0" name=""/>
        <dsp:cNvSpPr/>
      </dsp:nvSpPr>
      <dsp:spPr>
        <a:xfrm rot="5400000">
          <a:off x="2430505" y="315986"/>
          <a:ext cx="1594558" cy="1594558"/>
        </a:xfrm>
        <a:prstGeom prst="pieWedg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Train/ Equip</a:t>
          </a:r>
          <a:endParaRPr lang="en-US" sz="1900" kern="1200" dirty="0"/>
        </a:p>
      </dsp:txBody>
      <dsp:txXfrm rot="-5400000">
        <a:off x="2430505" y="783021"/>
        <a:ext cx="1127523" cy="1127523"/>
      </dsp:txXfrm>
    </dsp:sp>
    <dsp:sp modelId="{3AF06C34-E638-4133-81B7-0907C9DF6B10}">
      <dsp:nvSpPr>
        <dsp:cNvPr id="0" name=""/>
        <dsp:cNvSpPr/>
      </dsp:nvSpPr>
      <dsp:spPr>
        <a:xfrm rot="10800000">
          <a:off x="2430505" y="1984196"/>
          <a:ext cx="1594558" cy="1594558"/>
        </a:xfrm>
        <a:prstGeom prst="pieWedg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Exercise</a:t>
          </a:r>
          <a:endParaRPr lang="en-US" sz="1900" kern="1200" dirty="0"/>
        </a:p>
      </dsp:txBody>
      <dsp:txXfrm rot="10800000">
        <a:off x="2430505" y="1984196"/>
        <a:ext cx="1127523" cy="1127523"/>
      </dsp:txXfrm>
    </dsp:sp>
    <dsp:sp modelId="{D70412AC-CF4A-4283-98AA-82ED5C94B7BE}">
      <dsp:nvSpPr>
        <dsp:cNvPr id="0" name=""/>
        <dsp:cNvSpPr/>
      </dsp:nvSpPr>
      <dsp:spPr>
        <a:xfrm rot="16200000">
          <a:off x="762294" y="1984196"/>
          <a:ext cx="1594558" cy="1594558"/>
        </a:xfrm>
        <a:prstGeom prst="pieWedg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Evaluate</a:t>
          </a:r>
          <a:endParaRPr lang="en-US" sz="1900" kern="1200" dirty="0"/>
        </a:p>
      </dsp:txBody>
      <dsp:txXfrm rot="5400000">
        <a:off x="1229329" y="1984196"/>
        <a:ext cx="1127523" cy="1127523"/>
      </dsp:txXfrm>
    </dsp:sp>
    <dsp:sp modelId="{2959706C-1289-4643-B061-A3AA9AFEA681}">
      <dsp:nvSpPr>
        <dsp:cNvPr id="0" name=""/>
        <dsp:cNvSpPr/>
      </dsp:nvSpPr>
      <dsp:spPr>
        <a:xfrm>
          <a:off x="2118406" y="1615938"/>
          <a:ext cx="550546" cy="478735"/>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02823-8432-4FFB-B15F-2ADBA7E1A549}">
      <dsp:nvSpPr>
        <dsp:cNvPr id="0" name=""/>
        <dsp:cNvSpPr/>
      </dsp:nvSpPr>
      <dsp:spPr>
        <a:xfrm rot="10800000">
          <a:off x="2118406" y="1800067"/>
          <a:ext cx="550546" cy="478735"/>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B3A2-943F-4749-9B60-8A71EAB1FBC9}">
      <dsp:nvSpPr>
        <dsp:cNvPr id="0" name=""/>
        <dsp:cNvSpPr/>
      </dsp:nvSpPr>
      <dsp:spPr>
        <a:xfrm rot="5400000">
          <a:off x="-188892" y="189015"/>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2001</a:t>
          </a:r>
          <a:endParaRPr lang="en-US" sz="2400" kern="1200" dirty="0"/>
        </a:p>
      </dsp:txBody>
      <dsp:txXfrm rot="-5400000">
        <a:off x="1" y="440872"/>
        <a:ext cx="881497" cy="377785"/>
      </dsp:txXfrm>
    </dsp:sp>
    <dsp:sp modelId="{1978231A-9FEF-4FEA-ACA7-2507A0E2ACD5}">
      <dsp:nvSpPr>
        <dsp:cNvPr id="0" name=""/>
        <dsp:cNvSpPr/>
      </dsp:nvSpPr>
      <dsp:spPr>
        <a:xfrm rot="5400000">
          <a:off x="5198321" y="-4316700"/>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Developed the Louisiana School and Campus Safety Planning Guide</a:t>
          </a:r>
          <a:endParaRPr lang="en-US" sz="2000" kern="1200" dirty="0"/>
        </a:p>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Louisiana State Police create the Safety and Security Checklist</a:t>
          </a:r>
          <a:endParaRPr lang="en-US" sz="2000" kern="1200" dirty="0">
            <a:ea typeface="Calibri"/>
            <a:cs typeface="Calibri"/>
            <a:sym typeface="Calibri"/>
          </a:endParaRPr>
        </a:p>
      </dsp:txBody>
      <dsp:txXfrm rot="-5400000">
        <a:off x="881498" y="40080"/>
        <a:ext cx="9412224" cy="738619"/>
      </dsp:txXfrm>
    </dsp:sp>
    <dsp:sp modelId="{44A2EA12-8AE1-432B-A6E9-56AA08DBAEAC}">
      <dsp:nvSpPr>
        <dsp:cNvPr id="0" name=""/>
        <dsp:cNvSpPr/>
      </dsp:nvSpPr>
      <dsp:spPr>
        <a:xfrm rot="5400000">
          <a:off x="-188892" y="1301561"/>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2013</a:t>
          </a:r>
          <a:endParaRPr lang="en-US" sz="2400" kern="1200" dirty="0"/>
        </a:p>
      </dsp:txBody>
      <dsp:txXfrm rot="-5400000">
        <a:off x="1" y="1553418"/>
        <a:ext cx="881497" cy="377785"/>
      </dsp:txXfrm>
    </dsp:sp>
    <dsp:sp modelId="{652374ED-AAD6-41B4-B21D-949F2E7F73EB}">
      <dsp:nvSpPr>
        <dsp:cNvPr id="0" name=""/>
        <dsp:cNvSpPr/>
      </dsp:nvSpPr>
      <dsp:spPr>
        <a:xfrm rot="5400000">
          <a:off x="5198321" y="-3204154"/>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La. R.S. 17:416.16 </a:t>
          </a:r>
          <a:r>
            <a:rPr lang="en-US" sz="2000" i="1" kern="1200" dirty="0" smtClean="0">
              <a:ea typeface="Calibri"/>
              <a:cs typeface="Calibri"/>
              <a:sym typeface="Calibri"/>
            </a:rPr>
            <a:t>(2013 HB718/Act50)</a:t>
          </a:r>
          <a:endParaRPr lang="en-US" sz="2000" kern="1200" dirty="0"/>
        </a:p>
        <a:p>
          <a:pPr marL="171450" lvl="1" indent="-171450" algn="l" defTabSz="755650">
            <a:lnSpc>
              <a:spcPct val="90000"/>
            </a:lnSpc>
            <a:spcBef>
              <a:spcPct val="0"/>
            </a:spcBef>
            <a:spcAft>
              <a:spcPct val="15000"/>
            </a:spcAft>
            <a:buChar char="••"/>
          </a:pPr>
          <a:r>
            <a:rPr lang="en-US" sz="1700" kern="1200" dirty="0" smtClean="0"/>
            <a:t> </a:t>
          </a:r>
          <a:r>
            <a:rPr lang="en-US" sz="2000" kern="1200" dirty="0" smtClean="0"/>
            <a:t>Requiring school crisis management/response plans</a:t>
          </a:r>
          <a:endParaRPr lang="en-US" sz="1800" kern="1200" dirty="0"/>
        </a:p>
      </dsp:txBody>
      <dsp:txXfrm rot="-5400000">
        <a:off x="881498" y="1152626"/>
        <a:ext cx="9412224" cy="738619"/>
      </dsp:txXfrm>
    </dsp:sp>
    <dsp:sp modelId="{39AF5E91-7D99-49D5-BC78-7BBE64C63D4C}">
      <dsp:nvSpPr>
        <dsp:cNvPr id="0" name=""/>
        <dsp:cNvSpPr/>
      </dsp:nvSpPr>
      <dsp:spPr>
        <a:xfrm rot="5400000">
          <a:off x="-188892" y="2414107"/>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2014</a:t>
          </a:r>
          <a:endParaRPr lang="en-US" sz="2400" kern="1200" dirty="0"/>
        </a:p>
      </dsp:txBody>
      <dsp:txXfrm rot="-5400000">
        <a:off x="1" y="2665964"/>
        <a:ext cx="881497" cy="377785"/>
      </dsp:txXfrm>
    </dsp:sp>
    <dsp:sp modelId="{F0FFE0D1-B46F-40E1-8647-C69B6E0C815A}">
      <dsp:nvSpPr>
        <dsp:cNvPr id="0" name=""/>
        <dsp:cNvSpPr/>
      </dsp:nvSpPr>
      <dsp:spPr>
        <a:xfrm rot="5400000">
          <a:off x="5198321" y="-2091608"/>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US DOE - Grants for School Emergency Management  (GSEM)  </a:t>
          </a:r>
          <a:endParaRPr lang="en-US" sz="2000" kern="1200" dirty="0"/>
        </a:p>
        <a:p>
          <a:pPr marL="228600" lvl="1" indent="-228600" algn="l" defTabSz="889000">
            <a:lnSpc>
              <a:spcPct val="90000"/>
            </a:lnSpc>
            <a:spcBef>
              <a:spcPct val="0"/>
            </a:spcBef>
            <a:spcAft>
              <a:spcPct val="15000"/>
            </a:spcAft>
            <a:buChar char="••"/>
          </a:pPr>
          <a:r>
            <a:rPr lang="en-US" sz="2000" i="1" kern="1200" dirty="0" smtClean="0">
              <a:ea typeface="Calibri"/>
              <a:cs typeface="Calibri"/>
              <a:sym typeface="Calibri"/>
            </a:rPr>
            <a:t>Louisiana School Emergency Management Program (LA SEMP)</a:t>
          </a:r>
          <a:endParaRPr lang="en-US" sz="2000" kern="1200" dirty="0"/>
        </a:p>
      </dsp:txBody>
      <dsp:txXfrm rot="-5400000">
        <a:off x="881498" y="2265172"/>
        <a:ext cx="9412224" cy="738619"/>
      </dsp:txXfrm>
    </dsp:sp>
    <dsp:sp modelId="{3FD98105-E372-42A2-B13E-19B74B53A36E}">
      <dsp:nvSpPr>
        <dsp:cNvPr id="0" name=""/>
        <dsp:cNvSpPr/>
      </dsp:nvSpPr>
      <dsp:spPr>
        <a:xfrm rot="5400000">
          <a:off x="-188892" y="3526653"/>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2015</a:t>
          </a:r>
          <a:endParaRPr lang="en-US" sz="2400" kern="1200" dirty="0"/>
        </a:p>
      </dsp:txBody>
      <dsp:txXfrm rot="-5400000">
        <a:off x="1" y="3778510"/>
        <a:ext cx="881497" cy="377785"/>
      </dsp:txXfrm>
    </dsp:sp>
    <dsp:sp modelId="{D75FBAE2-2202-4FAF-9ED4-2B1707F20231}">
      <dsp:nvSpPr>
        <dsp:cNvPr id="0" name=""/>
        <dsp:cNvSpPr/>
      </dsp:nvSpPr>
      <dsp:spPr>
        <a:xfrm rot="5400000">
          <a:off x="5198321" y="-979062"/>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US DOE – GSEM Continued, Awarded to LDOE &amp; LSU NCBRT/ACE</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training and assistance to schools for </a:t>
          </a:r>
          <a:r>
            <a:rPr lang="en-US" sz="2000" i="1" kern="1200" dirty="0" smtClean="0">
              <a:ea typeface="Calibri"/>
              <a:cs typeface="Calibri"/>
              <a:sym typeface="Calibri"/>
            </a:rPr>
            <a:t>Highly Effective School EOPs</a:t>
          </a:r>
          <a:endParaRPr lang="en-US" sz="2000" kern="1200" dirty="0"/>
        </a:p>
      </dsp:txBody>
      <dsp:txXfrm rot="-5400000">
        <a:off x="881498" y="3377718"/>
        <a:ext cx="9412224" cy="738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B3A2-943F-4749-9B60-8A71EAB1FBC9}">
      <dsp:nvSpPr>
        <dsp:cNvPr id="0" name=""/>
        <dsp:cNvSpPr/>
      </dsp:nvSpPr>
      <dsp:spPr>
        <a:xfrm rot="5400000">
          <a:off x="-186479" y="18941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rot="-5400000">
        <a:off x="1" y="438052"/>
        <a:ext cx="870237" cy="372959"/>
      </dsp:txXfrm>
    </dsp:sp>
    <dsp:sp modelId="{1978231A-9FEF-4FEA-ACA7-2507A0E2ACD5}">
      <dsp:nvSpPr>
        <dsp:cNvPr id="0" name=""/>
        <dsp:cNvSpPr/>
      </dsp:nvSpPr>
      <dsp:spPr>
        <a:xfrm rot="5400000">
          <a:off x="5180547" y="-4310310"/>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Blue Ribbon Commission </a:t>
          </a:r>
          <a:endParaRPr lang="en-US" sz="2000" kern="1200" dirty="0"/>
        </a:p>
        <a:p>
          <a:pPr marL="228600" lvl="1" indent="-228600" algn="l" defTabSz="889000">
            <a:lnSpc>
              <a:spcPct val="90000"/>
            </a:lnSpc>
            <a:spcBef>
              <a:spcPct val="0"/>
            </a:spcBef>
            <a:spcAft>
              <a:spcPct val="15000"/>
            </a:spcAft>
            <a:buChar char="••"/>
          </a:pPr>
          <a:r>
            <a:rPr lang="en-US" sz="2000" kern="1200" dirty="0" smtClean="0"/>
            <a:t>LSP secured COPS (SVPP) Grant &amp; BJA (STOP) Grants </a:t>
          </a:r>
          <a:endParaRPr lang="en-US" sz="2000" kern="1200" dirty="0"/>
        </a:p>
      </dsp:txBody>
      <dsp:txXfrm rot="-5400000">
        <a:off x="870237" y="39447"/>
        <a:ext cx="9389251" cy="729183"/>
      </dsp:txXfrm>
    </dsp:sp>
    <dsp:sp modelId="{44A2EA12-8AE1-432B-A6E9-56AA08DBAEAC}">
      <dsp:nvSpPr>
        <dsp:cNvPr id="0" name=""/>
        <dsp:cNvSpPr/>
      </dsp:nvSpPr>
      <dsp:spPr>
        <a:xfrm rot="5400000">
          <a:off x="-186479" y="128587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rot="-5400000">
        <a:off x="1" y="1534512"/>
        <a:ext cx="870237" cy="372959"/>
      </dsp:txXfrm>
    </dsp:sp>
    <dsp:sp modelId="{652374ED-AAD6-41B4-B21D-949F2E7F73EB}">
      <dsp:nvSpPr>
        <dsp:cNvPr id="0" name=""/>
        <dsp:cNvSpPr/>
      </dsp:nvSpPr>
      <dsp:spPr>
        <a:xfrm rot="5400000">
          <a:off x="5180547" y="-3210916"/>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LSP initiates Panic Button to improve responses to active threats or crisis</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err="1" smtClean="0"/>
            <a:t>LSPsecures</a:t>
          </a:r>
          <a:r>
            <a:rPr lang="en-US" sz="2000" kern="1200" dirty="0" smtClean="0"/>
            <a:t> statewide anonymous reporting system</a:t>
          </a:r>
        </a:p>
      </dsp:txBody>
      <dsp:txXfrm rot="-5400000">
        <a:off x="870237" y="1138841"/>
        <a:ext cx="9389251" cy="729183"/>
      </dsp:txXfrm>
    </dsp:sp>
    <dsp:sp modelId="{5EFE1A8C-DFE6-44AF-B1B6-5C1C0DE1635D}">
      <dsp:nvSpPr>
        <dsp:cNvPr id="0" name=""/>
        <dsp:cNvSpPr/>
      </dsp:nvSpPr>
      <dsp:spPr>
        <a:xfrm rot="5400000">
          <a:off x="-186479" y="2382333"/>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rot="-5400000">
        <a:off x="1" y="2630973"/>
        <a:ext cx="870237" cy="372959"/>
      </dsp:txXfrm>
    </dsp:sp>
    <dsp:sp modelId="{6F6ADB40-5B11-4AFA-A7FE-931141B5FE8D}">
      <dsp:nvSpPr>
        <dsp:cNvPr id="0" name=""/>
        <dsp:cNvSpPr/>
      </dsp:nvSpPr>
      <dsp:spPr>
        <a:xfrm rot="5400000">
          <a:off x="5180547" y="-2114456"/>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GOHSEP &amp; LSP hires dedicated personnel for school safety </a:t>
          </a:r>
          <a:endParaRPr lang="en-US" sz="2000" kern="1200" dirty="0"/>
        </a:p>
        <a:p>
          <a:pPr marL="228600" lvl="1" indent="-228600" algn="l" defTabSz="889000">
            <a:lnSpc>
              <a:spcPct val="90000"/>
            </a:lnSpc>
            <a:spcBef>
              <a:spcPct val="0"/>
            </a:spcBef>
            <a:spcAft>
              <a:spcPct val="15000"/>
            </a:spcAft>
            <a:buChar char="••"/>
          </a:pPr>
          <a:r>
            <a:rPr lang="en-US" sz="2000" kern="1200" dirty="0" smtClean="0"/>
            <a:t>Whole-Community Stakeholder Engagement Philosophy is developed</a:t>
          </a:r>
          <a:endParaRPr lang="en-US" sz="2000" kern="1200" dirty="0"/>
        </a:p>
      </dsp:txBody>
      <dsp:txXfrm rot="-5400000">
        <a:off x="870237" y="2235301"/>
        <a:ext cx="9389251" cy="729183"/>
      </dsp:txXfrm>
    </dsp:sp>
    <dsp:sp modelId="{39AF5E91-7D99-49D5-BC78-7BBE64C63D4C}">
      <dsp:nvSpPr>
        <dsp:cNvPr id="0" name=""/>
        <dsp:cNvSpPr/>
      </dsp:nvSpPr>
      <dsp:spPr>
        <a:xfrm rot="5400000">
          <a:off x="-186479" y="3478793"/>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2020</a:t>
          </a:r>
          <a:endParaRPr lang="en-US" sz="2400" kern="1200" dirty="0"/>
        </a:p>
      </dsp:txBody>
      <dsp:txXfrm rot="-5400000">
        <a:off x="1" y="3727433"/>
        <a:ext cx="870237" cy="372959"/>
      </dsp:txXfrm>
    </dsp:sp>
    <dsp:sp modelId="{F0FFE0D1-B46F-40E1-8647-C69B6E0C815A}">
      <dsp:nvSpPr>
        <dsp:cNvPr id="0" name=""/>
        <dsp:cNvSpPr/>
      </dsp:nvSpPr>
      <dsp:spPr>
        <a:xfrm rot="5400000">
          <a:off x="5180547" y="-1017996"/>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GOHSEP Monthly Collaborative Calls for programs and services</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Launched the </a:t>
          </a:r>
          <a:r>
            <a:rPr lang="en-US" sz="2000" i="1" kern="1200" dirty="0" smtClean="0">
              <a:ea typeface="Calibri"/>
              <a:cs typeface="Calibri"/>
              <a:sym typeface="Calibri"/>
            </a:rPr>
            <a:t>Louisiana Center for Safe Schools Website for resources</a:t>
          </a:r>
          <a:endParaRPr lang="en-US" sz="2000" kern="1200" dirty="0" smtClean="0"/>
        </a:p>
      </dsp:txBody>
      <dsp:txXfrm rot="-5400000">
        <a:off x="870237" y="3331761"/>
        <a:ext cx="9389251" cy="729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B3A2-943F-4749-9B60-8A71EAB1FBC9}">
      <dsp:nvSpPr>
        <dsp:cNvPr id="0" name=""/>
        <dsp:cNvSpPr/>
      </dsp:nvSpPr>
      <dsp:spPr>
        <a:xfrm rot="5400000">
          <a:off x="-186479" y="18941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2020</a:t>
          </a:r>
          <a:endParaRPr lang="en-US" sz="2400" kern="1200" dirty="0"/>
        </a:p>
      </dsp:txBody>
      <dsp:txXfrm rot="-5400000">
        <a:off x="1" y="438052"/>
        <a:ext cx="870237" cy="372959"/>
      </dsp:txXfrm>
    </dsp:sp>
    <dsp:sp modelId="{1978231A-9FEF-4FEA-ACA7-2507A0E2ACD5}">
      <dsp:nvSpPr>
        <dsp:cNvPr id="0" name=""/>
        <dsp:cNvSpPr/>
      </dsp:nvSpPr>
      <dsp:spPr>
        <a:xfrm rot="5400000">
          <a:off x="5225616" y="-4355379"/>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LA SAFE Fusion Center hires an additional Grant/Program Manager</a:t>
          </a:r>
          <a:endParaRPr lang="en-US" sz="2000" kern="1200" dirty="0"/>
        </a:p>
        <a:p>
          <a:pPr marL="228600" lvl="1" indent="-228600" algn="l" defTabSz="889000">
            <a:lnSpc>
              <a:spcPct val="90000"/>
            </a:lnSpc>
            <a:spcBef>
              <a:spcPct val="0"/>
            </a:spcBef>
            <a:spcAft>
              <a:spcPct val="15000"/>
            </a:spcAft>
            <a:buChar char="••"/>
          </a:pPr>
          <a:r>
            <a:rPr lang="en-US" sz="2000" kern="1200" dirty="0" smtClean="0"/>
            <a:t>GOHSEP joined the National School Safety Alliance</a:t>
          </a:r>
          <a:endParaRPr lang="en-US" sz="2000" kern="1200" dirty="0"/>
        </a:p>
      </dsp:txBody>
      <dsp:txXfrm rot="-5400000">
        <a:off x="870237" y="39447"/>
        <a:ext cx="9479389" cy="729183"/>
      </dsp:txXfrm>
    </dsp:sp>
    <dsp:sp modelId="{44A2EA12-8AE1-432B-A6E9-56AA08DBAEAC}">
      <dsp:nvSpPr>
        <dsp:cNvPr id="0" name=""/>
        <dsp:cNvSpPr/>
      </dsp:nvSpPr>
      <dsp:spPr>
        <a:xfrm rot="5400000">
          <a:off x="-186479" y="128587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2021</a:t>
          </a:r>
          <a:endParaRPr lang="en-US" sz="2400" kern="1200" dirty="0"/>
        </a:p>
      </dsp:txBody>
      <dsp:txXfrm rot="-5400000">
        <a:off x="1" y="1534512"/>
        <a:ext cx="870237" cy="372959"/>
      </dsp:txXfrm>
    </dsp:sp>
    <dsp:sp modelId="{652374ED-AAD6-41B4-B21D-949F2E7F73EB}">
      <dsp:nvSpPr>
        <dsp:cNvPr id="0" name=""/>
        <dsp:cNvSpPr/>
      </dsp:nvSpPr>
      <dsp:spPr>
        <a:xfrm rot="5400000">
          <a:off x="5225616" y="-3255986"/>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Member of the National School Safety Alliance Board of Directors</a:t>
          </a:r>
          <a:endParaRPr lang="en-US" sz="2000" kern="1200" dirty="0"/>
        </a:p>
        <a:p>
          <a:pPr marL="228600" lvl="1" indent="-228600" algn="l" defTabSz="889000">
            <a:lnSpc>
              <a:spcPct val="90000"/>
            </a:lnSpc>
            <a:spcBef>
              <a:spcPct val="0"/>
            </a:spcBef>
            <a:spcAft>
              <a:spcPct val="15000"/>
            </a:spcAft>
            <a:buChar char="••"/>
          </a:pPr>
          <a:r>
            <a:rPr lang="en-US" sz="2000" kern="1200" dirty="0" smtClean="0"/>
            <a:t>LA SAFE houses RAVE Command View for responder coordination</a:t>
          </a:r>
          <a:endParaRPr lang="en-US" sz="2000" kern="1200" dirty="0"/>
        </a:p>
      </dsp:txBody>
      <dsp:txXfrm rot="-5400000">
        <a:off x="870237" y="1138840"/>
        <a:ext cx="9479389" cy="729183"/>
      </dsp:txXfrm>
    </dsp:sp>
    <dsp:sp modelId="{04CE7FF9-27F8-4FC2-B83C-3CEE46AB00C0}">
      <dsp:nvSpPr>
        <dsp:cNvPr id="0" name=""/>
        <dsp:cNvSpPr/>
      </dsp:nvSpPr>
      <dsp:spPr>
        <a:xfrm rot="5400000">
          <a:off x="-186479" y="238233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2021</a:t>
          </a:r>
          <a:endParaRPr lang="en-US" sz="2400" kern="1200" dirty="0"/>
        </a:p>
      </dsp:txBody>
      <dsp:txXfrm rot="-5400000">
        <a:off x="1" y="2630972"/>
        <a:ext cx="870237" cy="372959"/>
      </dsp:txXfrm>
    </dsp:sp>
    <dsp:sp modelId="{80A4824C-89C1-48E2-9D62-D70D3A3489E6}">
      <dsp:nvSpPr>
        <dsp:cNvPr id="0" name=""/>
        <dsp:cNvSpPr/>
      </dsp:nvSpPr>
      <dsp:spPr>
        <a:xfrm rot="5400000">
          <a:off x="5225616" y="-2159526"/>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LDOE encourages LEAs to designate an Emergency Preparedness and Disaster Recovery Points of Contact</a:t>
          </a:r>
          <a:endParaRPr lang="en-US" sz="2000" kern="1200" dirty="0"/>
        </a:p>
      </dsp:txBody>
      <dsp:txXfrm rot="-5400000">
        <a:off x="870237" y="2235300"/>
        <a:ext cx="9479389" cy="729183"/>
      </dsp:txXfrm>
    </dsp:sp>
    <dsp:sp modelId="{39AF5E91-7D99-49D5-BC78-7BBE64C63D4C}">
      <dsp:nvSpPr>
        <dsp:cNvPr id="0" name=""/>
        <dsp:cNvSpPr/>
      </dsp:nvSpPr>
      <dsp:spPr>
        <a:xfrm rot="5400000">
          <a:off x="-186479" y="347879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2022</a:t>
          </a:r>
          <a:endParaRPr lang="en-US" sz="2400" kern="1200" dirty="0"/>
        </a:p>
      </dsp:txBody>
      <dsp:txXfrm rot="-5400000">
        <a:off x="1" y="3727432"/>
        <a:ext cx="870237" cy="372959"/>
      </dsp:txXfrm>
    </dsp:sp>
    <dsp:sp modelId="{F0FFE0D1-B46F-40E1-8647-C69B6E0C815A}">
      <dsp:nvSpPr>
        <dsp:cNvPr id="0" name=""/>
        <dsp:cNvSpPr/>
      </dsp:nvSpPr>
      <dsp:spPr>
        <a:xfrm rot="5400000">
          <a:off x="5225616" y="-1063066"/>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LDOE/LSP hosts Inaugural School Safety Summit </a:t>
          </a:r>
          <a:endParaRPr lang="en-US" sz="2000" kern="1200" dirty="0"/>
        </a:p>
        <a:p>
          <a:pPr marL="228600" lvl="1" indent="-228600" algn="l" defTabSz="889000">
            <a:lnSpc>
              <a:spcPct val="90000"/>
            </a:lnSpc>
            <a:spcBef>
              <a:spcPct val="0"/>
            </a:spcBef>
            <a:spcAft>
              <a:spcPct val="15000"/>
            </a:spcAft>
            <a:buChar char="••"/>
          </a:pPr>
          <a:r>
            <a:rPr lang="en-US" sz="2000" kern="1200" dirty="0" smtClean="0"/>
            <a:t>HR 218 acknowledges school safety &amp; requests information on measures being taken</a:t>
          </a:r>
          <a:endParaRPr lang="en-US" sz="2000" kern="1200" dirty="0"/>
        </a:p>
      </dsp:txBody>
      <dsp:txXfrm rot="-5400000">
        <a:off x="870237" y="3331760"/>
        <a:ext cx="9479389" cy="729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2EA12-8AE1-432B-A6E9-56AA08DBAEAC}">
      <dsp:nvSpPr>
        <dsp:cNvPr id="0" name=""/>
        <dsp:cNvSpPr/>
      </dsp:nvSpPr>
      <dsp:spPr>
        <a:xfrm rot="5400000">
          <a:off x="-184608" y="186115"/>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2022</a:t>
          </a:r>
          <a:endParaRPr lang="en-US" sz="2400" kern="1200" dirty="0"/>
        </a:p>
      </dsp:txBody>
      <dsp:txXfrm rot="-5400000">
        <a:off x="1" y="432259"/>
        <a:ext cx="861506" cy="369217"/>
      </dsp:txXfrm>
    </dsp:sp>
    <dsp:sp modelId="{652374ED-AAD6-41B4-B21D-949F2E7F73EB}">
      <dsp:nvSpPr>
        <dsp:cNvPr id="0" name=""/>
        <dsp:cNvSpPr/>
      </dsp:nvSpPr>
      <dsp:spPr>
        <a:xfrm rot="5400000">
          <a:off x="5156419" y="-4293405"/>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LDOE/LSP/GOHSEP 2</a:t>
          </a:r>
          <a:r>
            <a:rPr lang="en-US" sz="2000" kern="1200" baseline="30000" dirty="0" smtClean="0"/>
            <a:t>nd</a:t>
          </a:r>
          <a:r>
            <a:rPr lang="en-US" sz="2000" kern="1200" dirty="0" smtClean="0"/>
            <a:t> Annual School Safety Summit</a:t>
          </a:r>
          <a:endParaRPr lang="en-US" sz="2000" kern="1200" dirty="0"/>
        </a:p>
        <a:p>
          <a:pPr marL="228600" lvl="1" indent="-228600" algn="l" defTabSz="889000">
            <a:lnSpc>
              <a:spcPct val="90000"/>
            </a:lnSpc>
            <a:spcBef>
              <a:spcPct val="0"/>
            </a:spcBef>
            <a:spcAft>
              <a:spcPct val="15000"/>
            </a:spcAft>
            <a:buChar char="••"/>
          </a:pPr>
          <a:r>
            <a:rPr lang="en-US" sz="2000" kern="1200" dirty="0" smtClean="0"/>
            <a:t>GOHSEP continues on the NSSA Board of Directors</a:t>
          </a:r>
          <a:endParaRPr lang="en-US" sz="2000" kern="1200" dirty="0"/>
        </a:p>
      </dsp:txBody>
      <dsp:txXfrm rot="-5400000">
        <a:off x="861507" y="40558"/>
        <a:ext cx="9350744" cy="721868"/>
      </dsp:txXfrm>
    </dsp:sp>
    <dsp:sp modelId="{39AF5E91-7D99-49D5-BC78-7BBE64C63D4C}">
      <dsp:nvSpPr>
        <dsp:cNvPr id="0" name=""/>
        <dsp:cNvSpPr/>
      </dsp:nvSpPr>
      <dsp:spPr>
        <a:xfrm rot="5400000">
          <a:off x="-184608" y="1269841"/>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2023</a:t>
          </a:r>
          <a:endParaRPr lang="en-US" sz="2400" kern="1200" dirty="0"/>
        </a:p>
      </dsp:txBody>
      <dsp:txXfrm rot="-5400000">
        <a:off x="1" y="1515985"/>
        <a:ext cx="861506" cy="369217"/>
      </dsp:txXfrm>
    </dsp:sp>
    <dsp:sp modelId="{F0FFE0D1-B46F-40E1-8647-C69B6E0C815A}">
      <dsp:nvSpPr>
        <dsp:cNvPr id="0" name=""/>
        <dsp:cNvSpPr/>
      </dsp:nvSpPr>
      <dsp:spPr>
        <a:xfrm rot="5400000">
          <a:off x="5156419" y="-3209680"/>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GOHSEP takes charge of school safety solutions from La SAFE Fusion</a:t>
          </a:r>
          <a:endParaRPr lang="en-US" sz="2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Historical legislative session for school safety in Louisiana</a:t>
          </a:r>
        </a:p>
      </dsp:txBody>
      <dsp:txXfrm rot="-5400000">
        <a:off x="861507" y="1124283"/>
        <a:ext cx="9350744" cy="721868"/>
      </dsp:txXfrm>
    </dsp:sp>
    <dsp:sp modelId="{C6A214B8-3ABD-4967-8E13-FF8A2649EF7B}">
      <dsp:nvSpPr>
        <dsp:cNvPr id="0" name=""/>
        <dsp:cNvSpPr/>
      </dsp:nvSpPr>
      <dsp:spPr>
        <a:xfrm rot="5400000">
          <a:off x="-184608" y="2353566"/>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2023</a:t>
          </a:r>
          <a:endParaRPr lang="en-US" sz="2000" kern="1200" dirty="0"/>
        </a:p>
      </dsp:txBody>
      <dsp:txXfrm rot="-5400000">
        <a:off x="1" y="2599710"/>
        <a:ext cx="861506" cy="369217"/>
      </dsp:txXfrm>
    </dsp:sp>
    <dsp:sp modelId="{1134EE8C-4444-4041-872F-1F5C84341E73}">
      <dsp:nvSpPr>
        <dsp:cNvPr id="0" name=""/>
        <dsp:cNvSpPr/>
      </dsp:nvSpPr>
      <dsp:spPr>
        <a:xfrm rot="5400000">
          <a:off x="5156419" y="-2125954"/>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Louisiana Legislative Auditor’s begin the Elementary and Secondary Public School Safety Planning Report</a:t>
          </a:r>
          <a:endParaRPr lang="en-US" sz="2000" kern="1200" dirty="0"/>
        </a:p>
      </dsp:txBody>
      <dsp:txXfrm rot="-5400000">
        <a:off x="861507" y="2208009"/>
        <a:ext cx="9350744" cy="721868"/>
      </dsp:txXfrm>
    </dsp:sp>
    <dsp:sp modelId="{E99ADB3A-BE23-4B28-8176-CA3E49777F79}">
      <dsp:nvSpPr>
        <dsp:cNvPr id="0" name=""/>
        <dsp:cNvSpPr/>
      </dsp:nvSpPr>
      <dsp:spPr>
        <a:xfrm rot="5400000">
          <a:off x="-184608" y="3437291"/>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2023</a:t>
          </a:r>
          <a:endParaRPr lang="en-US" sz="2400" kern="1200" dirty="0"/>
        </a:p>
      </dsp:txBody>
      <dsp:txXfrm rot="-5400000">
        <a:off x="1" y="3683435"/>
        <a:ext cx="861506" cy="369217"/>
      </dsp:txXfrm>
    </dsp:sp>
    <dsp:sp modelId="{2ACCF1DC-AFBB-4E9A-A4A4-877A7258F0B7}">
      <dsp:nvSpPr>
        <dsp:cNvPr id="0" name=""/>
        <dsp:cNvSpPr/>
      </dsp:nvSpPr>
      <dsp:spPr>
        <a:xfrm rot="5400000">
          <a:off x="5156419" y="-1042229"/>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Bipartisan Congressional Delegation and NSSA Board visit Marjorie </a:t>
          </a:r>
          <a:r>
            <a:rPr lang="en-US" sz="2000" kern="1200" dirty="0" err="1" smtClean="0"/>
            <a:t>Stoneman</a:t>
          </a:r>
          <a:r>
            <a:rPr lang="en-US" sz="2000" kern="1200" dirty="0" smtClean="0"/>
            <a:t> Douglas High School in Parkland, Florida</a:t>
          </a:r>
          <a:endParaRPr lang="en-US" sz="2000" kern="1200" dirty="0"/>
        </a:p>
      </dsp:txBody>
      <dsp:txXfrm rot="-5400000">
        <a:off x="861507" y="3291734"/>
        <a:ext cx="9350744" cy="721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2EA12-8AE1-432B-A6E9-56AA08DBAEAC}">
      <dsp:nvSpPr>
        <dsp:cNvPr id="0" name=""/>
        <dsp:cNvSpPr/>
      </dsp:nvSpPr>
      <dsp:spPr>
        <a:xfrm rot="5400000">
          <a:off x="-243169" y="247558"/>
          <a:ext cx="1621130" cy="11347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2024</a:t>
          </a:r>
          <a:endParaRPr lang="en-US" sz="2400" kern="1200" dirty="0"/>
        </a:p>
      </dsp:txBody>
      <dsp:txXfrm rot="-5400000">
        <a:off x="1" y="571785"/>
        <a:ext cx="1134791" cy="486339"/>
      </dsp:txXfrm>
    </dsp:sp>
    <dsp:sp modelId="{652374ED-AAD6-41B4-B21D-949F2E7F73EB}">
      <dsp:nvSpPr>
        <dsp:cNvPr id="0" name=""/>
        <dsp:cNvSpPr/>
      </dsp:nvSpPr>
      <dsp:spPr>
        <a:xfrm rot="5400000">
          <a:off x="5222250" y="-4083069"/>
          <a:ext cx="1053735" cy="9228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Jacques Thibodeaux is named Director of GOHSEP</a:t>
          </a:r>
          <a:endParaRPr lang="en-US" sz="2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School Safety Section is developed within GOHSEP, Director, Branch Manager, Program Manager, Specialists</a:t>
          </a:r>
          <a:r>
            <a:rPr lang="en-US" sz="2000" kern="1200" dirty="0" smtClean="0"/>
            <a:t>, </a:t>
          </a:r>
          <a:r>
            <a:rPr lang="en-US" sz="2000" kern="1200" dirty="0" smtClean="0"/>
            <a:t>&amp; Area Coordinators</a:t>
          </a:r>
          <a:endParaRPr lang="en-US" sz="2000" kern="1200" dirty="0"/>
        </a:p>
      </dsp:txBody>
      <dsp:txXfrm rot="-5400000">
        <a:off x="1134792" y="55828"/>
        <a:ext cx="9177214" cy="950857"/>
      </dsp:txXfrm>
    </dsp:sp>
    <dsp:sp modelId="{E99ADB3A-BE23-4B28-8176-CA3E49777F79}">
      <dsp:nvSpPr>
        <dsp:cNvPr id="0" name=""/>
        <dsp:cNvSpPr/>
      </dsp:nvSpPr>
      <dsp:spPr>
        <a:xfrm rot="5400000">
          <a:off x="-243169" y="1675061"/>
          <a:ext cx="1621130" cy="11347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2024</a:t>
          </a:r>
          <a:endParaRPr lang="en-US" sz="2400" kern="1200" dirty="0"/>
        </a:p>
      </dsp:txBody>
      <dsp:txXfrm rot="-5400000">
        <a:off x="1" y="1999288"/>
        <a:ext cx="1134791" cy="486339"/>
      </dsp:txXfrm>
    </dsp:sp>
    <dsp:sp modelId="{2ACCF1DC-AFBB-4E9A-A4A4-877A7258F0B7}">
      <dsp:nvSpPr>
        <dsp:cNvPr id="0" name=""/>
        <dsp:cNvSpPr/>
      </dsp:nvSpPr>
      <dsp:spPr>
        <a:xfrm rot="5400000">
          <a:off x="5222250" y="-2655567"/>
          <a:ext cx="1053735" cy="9228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LCSS partnership with SDMI for Statewide Dashboards &amp; reporting</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LCSS releases the Data Call Questionnaire to meet reporting requirements of the School Safety Act of 2023</a:t>
          </a:r>
        </a:p>
      </dsp:txBody>
      <dsp:txXfrm rot="-5400000">
        <a:off x="1134792" y="1483330"/>
        <a:ext cx="9177214" cy="950857"/>
      </dsp:txXfrm>
    </dsp:sp>
    <dsp:sp modelId="{BEA6F07C-98FD-440E-8BE6-D4D20909B36E}">
      <dsp:nvSpPr>
        <dsp:cNvPr id="0" name=""/>
        <dsp:cNvSpPr/>
      </dsp:nvSpPr>
      <dsp:spPr>
        <a:xfrm rot="5400000">
          <a:off x="-243169" y="3102563"/>
          <a:ext cx="1621130" cy="11347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t>2024</a:t>
          </a:r>
        </a:p>
      </dsp:txBody>
      <dsp:txXfrm rot="-5400000">
        <a:off x="1" y="3426790"/>
        <a:ext cx="1134791" cy="486339"/>
      </dsp:txXfrm>
    </dsp:sp>
    <dsp:sp modelId="{A1BE6928-A15D-4743-BA43-09F86E5C308B}">
      <dsp:nvSpPr>
        <dsp:cNvPr id="0" name=""/>
        <dsp:cNvSpPr/>
      </dsp:nvSpPr>
      <dsp:spPr>
        <a:xfrm rot="5400000">
          <a:off x="5222250" y="-1228065"/>
          <a:ext cx="1053735" cy="9228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800" kern="1200" dirty="0" smtClean="0"/>
            <a:t> LCSS launches the School &amp; Nonprofit Security Grant Program</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LCSS prepares the annual school safety report for the Governor &amp; legislature.</a:t>
          </a:r>
          <a:endParaRPr lang="en-US" sz="2000" kern="1200" dirty="0"/>
        </a:p>
      </dsp:txBody>
      <dsp:txXfrm rot="-5400000">
        <a:off x="1134792" y="2910832"/>
        <a:ext cx="9177214" cy="9508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4C72A-E5B8-4063-9BF8-FF6778994BDD}">
      <dsp:nvSpPr>
        <dsp:cNvPr id="0" name=""/>
        <dsp:cNvSpPr/>
      </dsp:nvSpPr>
      <dsp:spPr>
        <a:xfrm>
          <a:off x="481275"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Director of GOHSEP</a:t>
          </a:r>
          <a:endParaRPr lang="en-US" sz="1400" kern="1200" dirty="0"/>
        </a:p>
      </dsp:txBody>
      <dsp:txXfrm>
        <a:off x="481275" y="2540"/>
        <a:ext cx="1402764" cy="841658"/>
      </dsp:txXfrm>
    </dsp:sp>
    <dsp:sp modelId="{A2218098-887C-4B72-85E8-491A951AB3FC}">
      <dsp:nvSpPr>
        <dsp:cNvPr id="0" name=""/>
        <dsp:cNvSpPr/>
      </dsp:nvSpPr>
      <dsp:spPr>
        <a:xfrm>
          <a:off x="2024316"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House Homeland Security Chair</a:t>
          </a:r>
          <a:endParaRPr lang="en-US" sz="1400" kern="1200" dirty="0"/>
        </a:p>
      </dsp:txBody>
      <dsp:txXfrm>
        <a:off x="2024316" y="2540"/>
        <a:ext cx="1402764" cy="841658"/>
      </dsp:txXfrm>
    </dsp:sp>
    <dsp:sp modelId="{543A610A-A669-466D-9E10-1ABDA32F7B7B}">
      <dsp:nvSpPr>
        <dsp:cNvPr id="0" name=""/>
        <dsp:cNvSpPr/>
      </dsp:nvSpPr>
      <dsp:spPr>
        <a:xfrm>
          <a:off x="3567358"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Senate Homeland Security Chair</a:t>
          </a:r>
          <a:endParaRPr lang="en-US" sz="1400" kern="1200" dirty="0"/>
        </a:p>
      </dsp:txBody>
      <dsp:txXfrm>
        <a:off x="3567358" y="2540"/>
        <a:ext cx="1402764" cy="841658"/>
      </dsp:txXfrm>
    </dsp:sp>
    <dsp:sp modelId="{C69BEF72-606D-4C8E-A0E5-39177AFCE823}">
      <dsp:nvSpPr>
        <dsp:cNvPr id="0" name=""/>
        <dsp:cNvSpPr/>
      </dsp:nvSpPr>
      <dsp:spPr>
        <a:xfrm>
          <a:off x="5110399"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State Police Superintendent </a:t>
          </a:r>
          <a:endParaRPr lang="en-US" sz="1400" kern="1200" dirty="0"/>
        </a:p>
      </dsp:txBody>
      <dsp:txXfrm>
        <a:off x="5110399" y="2540"/>
        <a:ext cx="1402764" cy="841658"/>
      </dsp:txXfrm>
    </dsp:sp>
    <dsp:sp modelId="{7B2C79A3-0313-4D6F-868C-2C450F59C889}">
      <dsp:nvSpPr>
        <dsp:cNvPr id="0" name=""/>
        <dsp:cNvSpPr/>
      </dsp:nvSpPr>
      <dsp:spPr>
        <a:xfrm>
          <a:off x="6653440"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Sheriff’s Association Director</a:t>
          </a:r>
          <a:endParaRPr lang="en-US" sz="1400" kern="1200" dirty="0"/>
        </a:p>
      </dsp:txBody>
      <dsp:txXfrm>
        <a:off x="6653440" y="2540"/>
        <a:ext cx="1402764" cy="841658"/>
      </dsp:txXfrm>
    </dsp:sp>
    <dsp:sp modelId="{5A71A3A0-63D5-4ED3-8F73-CBC2B13B77CA}">
      <dsp:nvSpPr>
        <dsp:cNvPr id="0" name=""/>
        <dsp:cNvSpPr/>
      </dsp:nvSpPr>
      <dsp:spPr>
        <a:xfrm>
          <a:off x="481275"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Interchurch Conference Director</a:t>
          </a:r>
          <a:endParaRPr lang="en-US" sz="1400" kern="1200" dirty="0"/>
        </a:p>
      </dsp:txBody>
      <dsp:txXfrm>
        <a:off x="481275" y="984476"/>
        <a:ext cx="1402764" cy="841658"/>
      </dsp:txXfrm>
    </dsp:sp>
    <dsp:sp modelId="{536290CD-FCD0-4D1B-A925-F76E63657B8C}">
      <dsp:nvSpPr>
        <dsp:cNvPr id="0" name=""/>
        <dsp:cNvSpPr/>
      </dsp:nvSpPr>
      <dsp:spPr>
        <a:xfrm>
          <a:off x="2024316"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LDOE Superintendent </a:t>
          </a:r>
          <a:endParaRPr lang="en-US" sz="1400" kern="1200" dirty="0"/>
        </a:p>
      </dsp:txBody>
      <dsp:txXfrm>
        <a:off x="2024316" y="984476"/>
        <a:ext cx="1402764" cy="841658"/>
      </dsp:txXfrm>
    </dsp:sp>
    <dsp:sp modelId="{C3A00783-67BF-4561-8B85-8FFE20111360}">
      <dsp:nvSpPr>
        <dsp:cNvPr id="0" name=""/>
        <dsp:cNvSpPr/>
      </dsp:nvSpPr>
      <dsp:spPr>
        <a:xfrm>
          <a:off x="3567358"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Law Enforcement Commission Director</a:t>
          </a:r>
          <a:endParaRPr lang="en-US" sz="1400" kern="1200" dirty="0"/>
        </a:p>
      </dsp:txBody>
      <dsp:txXfrm>
        <a:off x="3567358" y="984476"/>
        <a:ext cx="1402764" cy="841658"/>
      </dsp:txXfrm>
    </dsp:sp>
    <dsp:sp modelId="{81B647A9-C540-439A-841B-506C71D982FB}">
      <dsp:nvSpPr>
        <dsp:cNvPr id="0" name=""/>
        <dsp:cNvSpPr/>
      </dsp:nvSpPr>
      <dsp:spPr>
        <a:xfrm>
          <a:off x="5110399"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School Board Association Director</a:t>
          </a:r>
          <a:endParaRPr lang="en-US" sz="1400" kern="1200" dirty="0"/>
        </a:p>
      </dsp:txBody>
      <dsp:txXfrm>
        <a:off x="5110399" y="984476"/>
        <a:ext cx="1402764" cy="841658"/>
      </dsp:txXfrm>
    </dsp:sp>
    <dsp:sp modelId="{72CF7317-152D-4381-976A-F58FE4B5E2C6}">
      <dsp:nvSpPr>
        <dsp:cNvPr id="0" name=""/>
        <dsp:cNvSpPr/>
      </dsp:nvSpPr>
      <dsp:spPr>
        <a:xfrm>
          <a:off x="6653440"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School Superintendent Director</a:t>
          </a:r>
          <a:endParaRPr lang="en-US" sz="1400" kern="1200" dirty="0"/>
        </a:p>
      </dsp:txBody>
      <dsp:txXfrm>
        <a:off x="6653440" y="984476"/>
        <a:ext cx="1402764" cy="841658"/>
      </dsp:txXfrm>
    </dsp:sp>
    <dsp:sp modelId="{8073BFD0-5B5F-4B8C-A63C-8EBE00173F2A}">
      <dsp:nvSpPr>
        <dsp:cNvPr id="0" name=""/>
        <dsp:cNvSpPr/>
      </dsp:nvSpPr>
      <dsp:spPr>
        <a:xfrm>
          <a:off x="481275"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Public Charter School Director</a:t>
          </a:r>
          <a:endParaRPr lang="en-US" sz="1400" kern="1200" dirty="0"/>
        </a:p>
      </dsp:txBody>
      <dsp:txXfrm>
        <a:off x="481275" y="1966411"/>
        <a:ext cx="1402764" cy="841658"/>
      </dsp:txXfrm>
    </dsp:sp>
    <dsp:sp modelId="{0EEAE83F-8391-409C-BA7F-2A96BF6BA57A}">
      <dsp:nvSpPr>
        <dsp:cNvPr id="0" name=""/>
        <dsp:cNvSpPr/>
      </dsp:nvSpPr>
      <dsp:spPr>
        <a:xfrm>
          <a:off x="2024316"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Nonpublic School Commission Chair</a:t>
          </a:r>
          <a:endParaRPr lang="en-US" sz="1400" kern="1200" dirty="0"/>
        </a:p>
      </dsp:txBody>
      <dsp:txXfrm>
        <a:off x="2024316" y="1966411"/>
        <a:ext cx="1402764" cy="841658"/>
      </dsp:txXfrm>
    </dsp:sp>
    <dsp:sp modelId="{278B2C2D-EBAB-4A8C-B30F-3A2B804CB811}">
      <dsp:nvSpPr>
        <dsp:cNvPr id="0" name=""/>
        <dsp:cNvSpPr/>
      </dsp:nvSpPr>
      <dsp:spPr>
        <a:xfrm>
          <a:off x="3567358"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Rural OHSEP Director</a:t>
          </a:r>
          <a:endParaRPr lang="en-US" sz="1400" kern="1200" dirty="0"/>
        </a:p>
      </dsp:txBody>
      <dsp:txXfrm>
        <a:off x="3567358" y="1966411"/>
        <a:ext cx="1402764" cy="841658"/>
      </dsp:txXfrm>
    </dsp:sp>
    <dsp:sp modelId="{F635F377-89D7-42CD-8088-B3E6F3E67A91}">
      <dsp:nvSpPr>
        <dsp:cNvPr id="0" name=""/>
        <dsp:cNvSpPr/>
      </dsp:nvSpPr>
      <dsp:spPr>
        <a:xfrm>
          <a:off x="5110399"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Metro OHSEP Director</a:t>
          </a:r>
          <a:endParaRPr lang="en-US" sz="1400" kern="1200" dirty="0"/>
        </a:p>
      </dsp:txBody>
      <dsp:txXfrm>
        <a:off x="5110399" y="1966411"/>
        <a:ext cx="1402764" cy="841658"/>
      </dsp:txXfrm>
    </dsp:sp>
    <dsp:sp modelId="{43E732EF-A79D-44D5-90FA-BB5DA6F9AD4E}">
      <dsp:nvSpPr>
        <dsp:cNvPr id="0" name=""/>
        <dsp:cNvSpPr/>
      </dsp:nvSpPr>
      <dsp:spPr>
        <a:xfrm>
          <a:off x="6653440"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Chiefs of Police Director</a:t>
          </a:r>
          <a:endParaRPr lang="en-US" sz="1400" kern="1200" dirty="0"/>
        </a:p>
      </dsp:txBody>
      <dsp:txXfrm>
        <a:off x="6653440" y="1966411"/>
        <a:ext cx="1402764" cy="841658"/>
      </dsp:txXfrm>
    </dsp:sp>
    <dsp:sp modelId="{81E074A7-7AF0-4B26-8B89-EB2FDD2FB14F}">
      <dsp:nvSpPr>
        <dsp:cNvPr id="0" name=""/>
        <dsp:cNvSpPr/>
      </dsp:nvSpPr>
      <dsp:spPr>
        <a:xfrm>
          <a:off x="481275"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Emergency # Association President</a:t>
          </a:r>
          <a:endParaRPr lang="en-US" sz="1400" kern="1200" dirty="0"/>
        </a:p>
      </dsp:txBody>
      <dsp:txXfrm>
        <a:off x="481275" y="2948346"/>
        <a:ext cx="1402764" cy="841658"/>
      </dsp:txXfrm>
    </dsp:sp>
    <dsp:sp modelId="{DFCAB3C1-CC4C-43BF-8702-9FB8BBA354AC}">
      <dsp:nvSpPr>
        <dsp:cNvPr id="0" name=""/>
        <dsp:cNvSpPr/>
      </dsp:nvSpPr>
      <dsp:spPr>
        <a:xfrm>
          <a:off x="2024316"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Louisiana State Fire Marshal</a:t>
          </a:r>
          <a:endParaRPr lang="en-US" sz="1400" kern="1200" dirty="0"/>
        </a:p>
      </dsp:txBody>
      <dsp:txXfrm>
        <a:off x="2024316" y="2948346"/>
        <a:ext cx="1402764" cy="841658"/>
      </dsp:txXfrm>
    </dsp:sp>
    <dsp:sp modelId="{9840970A-1BF0-4475-A3A0-7A8BCBAD6E37}">
      <dsp:nvSpPr>
        <dsp:cNvPr id="0" name=""/>
        <dsp:cNvSpPr/>
      </dsp:nvSpPr>
      <dsp:spPr>
        <a:xfrm>
          <a:off x="3567358"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Dept. of Health Secretary</a:t>
          </a:r>
          <a:endParaRPr lang="en-US" sz="1400" kern="1200" dirty="0"/>
        </a:p>
      </dsp:txBody>
      <dsp:txXfrm>
        <a:off x="3567358" y="2948346"/>
        <a:ext cx="1402764" cy="841658"/>
      </dsp:txXfrm>
    </dsp:sp>
    <dsp:sp modelId="{C1845EEC-8FD4-4A8E-B87E-85C5466F4FEC}">
      <dsp:nvSpPr>
        <dsp:cNvPr id="0" name=""/>
        <dsp:cNvSpPr/>
      </dsp:nvSpPr>
      <dsp:spPr>
        <a:xfrm>
          <a:off x="5110399"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Child &amp; Family Services Secretary</a:t>
          </a:r>
          <a:endParaRPr lang="en-US" sz="1400" kern="1200" dirty="0"/>
        </a:p>
      </dsp:txBody>
      <dsp:txXfrm>
        <a:off x="5110399" y="2948346"/>
        <a:ext cx="1402764" cy="841658"/>
      </dsp:txXfrm>
    </dsp:sp>
    <dsp:sp modelId="{9928BF38-E6DA-45B1-ACDB-7953811C0800}">
      <dsp:nvSpPr>
        <dsp:cNvPr id="0" name=""/>
        <dsp:cNvSpPr/>
      </dsp:nvSpPr>
      <dsp:spPr>
        <a:xfrm>
          <a:off x="6653440"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Senate Education Committee Chair</a:t>
          </a:r>
          <a:endParaRPr lang="en-US" sz="1400" kern="1200" dirty="0"/>
        </a:p>
      </dsp:txBody>
      <dsp:txXfrm>
        <a:off x="6653440" y="2948346"/>
        <a:ext cx="1402764" cy="841658"/>
      </dsp:txXfrm>
    </dsp:sp>
    <dsp:sp modelId="{8748B663-EF80-4C0E-BD8A-E84F92E06C92}">
      <dsp:nvSpPr>
        <dsp:cNvPr id="0" name=""/>
        <dsp:cNvSpPr/>
      </dsp:nvSpPr>
      <dsp:spPr>
        <a:xfrm>
          <a:off x="1252796"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House Education Committee Chair</a:t>
          </a:r>
          <a:endParaRPr lang="en-US" sz="1400" kern="1200" dirty="0"/>
        </a:p>
      </dsp:txBody>
      <dsp:txXfrm>
        <a:off x="1252796" y="3930282"/>
        <a:ext cx="1402764" cy="841658"/>
      </dsp:txXfrm>
    </dsp:sp>
    <dsp:sp modelId="{BEB82700-1CF8-4E1E-9E54-5D95EF83FCC2}">
      <dsp:nvSpPr>
        <dsp:cNvPr id="0" name=""/>
        <dsp:cNvSpPr/>
      </dsp:nvSpPr>
      <dsp:spPr>
        <a:xfrm>
          <a:off x="2795837"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Educators Teacher</a:t>
          </a:r>
          <a:endParaRPr lang="en-US" sz="1400" kern="1200" dirty="0"/>
        </a:p>
      </dsp:txBody>
      <dsp:txXfrm>
        <a:off x="2795837" y="3930282"/>
        <a:ext cx="1402764" cy="841658"/>
      </dsp:txXfrm>
    </dsp:sp>
    <dsp:sp modelId="{FEC81FAF-B827-4E3F-A9D5-C4E2FE6FD766}">
      <dsp:nvSpPr>
        <dsp:cNvPr id="0" name=""/>
        <dsp:cNvSpPr/>
      </dsp:nvSpPr>
      <dsp:spPr>
        <a:xfrm>
          <a:off x="4338878"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Teachers Federation Teacher</a:t>
          </a:r>
          <a:endParaRPr lang="en-US" sz="1400" kern="1200" dirty="0"/>
        </a:p>
      </dsp:txBody>
      <dsp:txXfrm>
        <a:off x="4338878" y="3930282"/>
        <a:ext cx="1402764" cy="841658"/>
      </dsp:txXfrm>
    </dsp:sp>
    <dsp:sp modelId="{3AF085DA-3047-4CDA-ADF9-131736DD272B}">
      <dsp:nvSpPr>
        <dsp:cNvPr id="0" name=""/>
        <dsp:cNvSpPr/>
      </dsp:nvSpPr>
      <dsp:spPr>
        <a:xfrm>
          <a:off x="5881920"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Legislative Youth Advisory Council Representative</a:t>
          </a:r>
          <a:endParaRPr lang="en-US" sz="1400" kern="1200" dirty="0"/>
        </a:p>
      </dsp:txBody>
      <dsp:txXfrm>
        <a:off x="5881920" y="3930282"/>
        <a:ext cx="1402764" cy="84165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F2960-2DCD-4AAA-AAB5-A4FCE6A0ABC3}"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723F3-E860-4B52-86F5-FFA446D93C79}" type="slidenum">
              <a:rPr lang="en-US" smtClean="0"/>
              <a:t>‹#›</a:t>
            </a:fld>
            <a:endParaRPr lang="en-US"/>
          </a:p>
        </p:txBody>
      </p:sp>
    </p:spTree>
    <p:extLst>
      <p:ext uri="{BB962C8B-B14F-4D97-AF65-F5344CB8AC3E}">
        <p14:creationId xmlns:p14="http://schemas.microsoft.com/office/powerpoint/2010/main" val="309286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796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56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10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06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33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2281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10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ct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40655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8884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98884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42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7481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54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5387" y="1304765"/>
            <a:ext cx="4011084" cy="811762"/>
          </a:xfrm>
        </p:spPr>
        <p:txBody>
          <a:bodyPr anchor="b">
            <a:normAutofit/>
          </a:bodyPr>
          <a:lstStyle>
            <a:lvl1pPr algn="ctr">
              <a:lnSpc>
                <a:spcPts val="2700"/>
              </a:lnSpc>
              <a:defRPr sz="2800" b="0">
                <a:solidFill>
                  <a:srgbClr val="1C437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32520" y="1304765"/>
            <a:ext cx="6815667" cy="53842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5387" y="2224540"/>
            <a:ext cx="4011084" cy="4471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52944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1200" y="5216426"/>
            <a:ext cx="7315200" cy="468052"/>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381200" y="1544018"/>
            <a:ext cx="7315200" cy="3636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1200" y="568447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58318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808" y="1376772"/>
            <a:ext cx="10972800" cy="6389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5387" y="2132856"/>
            <a:ext cx="10972800" cy="4248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rotWithShape="1">
          <a:blip r:embed="rId10">
            <a:extLst>
              <a:ext uri="{28A0092B-C50C-407E-A947-70E740481C1C}">
                <a14:useLocalDpi xmlns:a14="http://schemas.microsoft.com/office/drawing/2010/main" val="0"/>
              </a:ext>
            </a:extLst>
          </a:blip>
          <a:srcRect l="3417" t="20777" r="8094" b="28099"/>
          <a:stretch/>
        </p:blipFill>
        <p:spPr>
          <a:xfrm>
            <a:off x="1" y="-10804"/>
            <a:ext cx="12192000" cy="984277"/>
          </a:xfrm>
          <a:prstGeom prst="rect">
            <a:avLst/>
          </a:prstGeom>
        </p:spPr>
      </p:pic>
    </p:spTree>
    <p:extLst>
      <p:ext uri="{BB962C8B-B14F-4D97-AF65-F5344CB8AC3E}">
        <p14:creationId xmlns:p14="http://schemas.microsoft.com/office/powerpoint/2010/main" val="3239644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hyperlink" Target="https://www.ravemobilesafety.com/customer-center/customer-marketing-portal/louisiana-panic-butt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safeschools.la.gov/"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lasafeschools.la.gov/" TargetMode="External"/><Relationship Id="rId2" Type="http://schemas.openxmlformats.org/officeDocument/2006/relationships/hyperlink" Target="mailto:Trevis.Thompson@la.gov"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egis.la.gov/legis/ViewDocument.aspx?d=133255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204" y="1198191"/>
            <a:ext cx="7832785" cy="5347008"/>
          </a:xfrm>
          <a:prstGeom prst="rect">
            <a:avLst/>
          </a:prstGeom>
        </p:spPr>
      </p:pic>
    </p:spTree>
    <p:extLst>
      <p:ext uri="{BB962C8B-B14F-4D97-AF65-F5344CB8AC3E}">
        <p14:creationId xmlns:p14="http://schemas.microsoft.com/office/powerpoint/2010/main" val="103801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a:solidFill>
                  <a:srgbClr val="1F497D"/>
                </a:solidFill>
                <a:cs typeface="Calibri"/>
                <a:sym typeface="Calibri"/>
              </a:rPr>
              <a:t>Louisiana Commission on School and Nonprofit Security</a:t>
            </a:r>
            <a:endParaRPr lang="en-US" sz="2400" dirty="0"/>
          </a:p>
        </p:txBody>
      </p:sp>
      <p:sp>
        <p:nvSpPr>
          <p:cNvPr id="9" name="TextBox 8"/>
          <p:cNvSpPr txBox="1"/>
          <p:nvPr/>
        </p:nvSpPr>
        <p:spPr>
          <a:xfrm>
            <a:off x="1632624" y="2329042"/>
            <a:ext cx="8903771" cy="2677656"/>
          </a:xfrm>
          <a:prstGeom prst="rect">
            <a:avLst/>
          </a:prstGeom>
          <a:noFill/>
        </p:spPr>
        <p:txBody>
          <a:bodyPr wrap="square" rtlCol="0">
            <a:spAutoFit/>
          </a:bodyPr>
          <a:lstStyle/>
          <a:p>
            <a:endParaRPr lang="en-US" dirty="0">
              <a:solidFill>
                <a:prstClr val="black"/>
              </a:solidFill>
              <a:latin typeface="Calibri"/>
            </a:endParaRPr>
          </a:p>
          <a:p>
            <a:r>
              <a:rPr lang="en-US" sz="2200" b="1" dirty="0">
                <a:solidFill>
                  <a:prstClr val="black"/>
                </a:solidFill>
                <a:latin typeface="Calibri"/>
              </a:rPr>
              <a:t>The commission shall provide oversight of the Louisiana Center for Safe Schools</a:t>
            </a:r>
            <a:r>
              <a:rPr lang="en-US" sz="2200" dirty="0">
                <a:solidFill>
                  <a:prstClr val="black"/>
                </a:solidFill>
                <a:latin typeface="Calibri"/>
              </a:rPr>
              <a:t>. The commission shall annually report to the governor on the activities of the center and any identified needs of the center. </a:t>
            </a:r>
          </a:p>
          <a:p>
            <a:endParaRPr lang="en-US" sz="2200" dirty="0">
              <a:solidFill>
                <a:prstClr val="black"/>
              </a:solidFill>
              <a:latin typeface="Calibri"/>
            </a:endParaRPr>
          </a:p>
          <a:p>
            <a:r>
              <a:rPr lang="en-US" sz="2200" b="1" dirty="0">
                <a:solidFill>
                  <a:prstClr val="black"/>
                </a:solidFill>
                <a:latin typeface="Calibri"/>
              </a:rPr>
              <a:t>The commission shall provide recommendations to the legislature relative to legislative changes for increasing school safety.</a:t>
            </a:r>
            <a:r>
              <a:rPr lang="en-US" sz="2200" dirty="0">
                <a:solidFill>
                  <a:prstClr val="black"/>
                </a:solidFill>
                <a:latin typeface="Calibri"/>
              </a:rPr>
              <a:t> </a:t>
            </a:r>
          </a:p>
          <a:p>
            <a:endParaRPr lang="en-US" dirty="0">
              <a:solidFill>
                <a:prstClr val="black"/>
              </a:solidFill>
              <a:latin typeface="Calibri"/>
            </a:endParaRPr>
          </a:p>
        </p:txBody>
      </p:sp>
      <p:sp>
        <p:nvSpPr>
          <p:cNvPr id="12" name="TextBox 11"/>
          <p:cNvSpPr txBox="1"/>
          <p:nvPr/>
        </p:nvSpPr>
        <p:spPr>
          <a:xfrm>
            <a:off x="9421091" y="1959710"/>
            <a:ext cx="905164" cy="369332"/>
          </a:xfrm>
          <a:prstGeom prst="rect">
            <a:avLst/>
          </a:prstGeom>
          <a:noFill/>
        </p:spPr>
        <p:txBody>
          <a:bodyPr wrap="square" rtlCol="0">
            <a:spAutoFit/>
          </a:bodyPr>
          <a:lstStyle/>
          <a:p>
            <a:r>
              <a:rPr lang="en-US" dirty="0">
                <a:solidFill>
                  <a:prstClr val="black"/>
                </a:solidFill>
                <a:latin typeface="Calibri"/>
              </a:rPr>
              <a:t>P. 8-9</a:t>
            </a:r>
          </a:p>
        </p:txBody>
      </p:sp>
      <p:sp>
        <p:nvSpPr>
          <p:cNvPr id="13" name="Rectangle 12"/>
          <p:cNvSpPr/>
          <p:nvPr/>
        </p:nvSpPr>
        <p:spPr>
          <a:xfrm>
            <a:off x="1664779" y="4552040"/>
            <a:ext cx="8834857" cy="1785104"/>
          </a:xfrm>
          <a:prstGeom prst="rect">
            <a:avLst/>
          </a:prstGeom>
        </p:spPr>
        <p:txBody>
          <a:bodyPr wrap="square">
            <a:spAutoFit/>
          </a:bodyPr>
          <a:lstStyle/>
          <a:p>
            <a:pPr marL="457200" indent="-457200" defTabSz="685800">
              <a:buClr>
                <a:srgbClr val="1F497D"/>
              </a:buClr>
              <a:buSzPct val="100000"/>
              <a:buFont typeface="+mj-lt"/>
              <a:buAutoNum type="arabicPeriod" startAt="8"/>
              <a:defRPr/>
            </a:pPr>
            <a:endParaRPr lang="en-US" sz="2200" dirty="0">
              <a:solidFill>
                <a:srgbClr val="002060"/>
              </a:solidFill>
              <a:latin typeface="Calibri"/>
            </a:endParaRPr>
          </a:p>
          <a:p>
            <a:pPr defTabSz="685800">
              <a:buClr>
                <a:srgbClr val="1F497D"/>
              </a:buClr>
              <a:buSzPct val="100000"/>
              <a:defRPr/>
            </a:pPr>
            <a:r>
              <a:rPr lang="en-US" sz="2200" dirty="0">
                <a:solidFill>
                  <a:srgbClr val="00B0F0"/>
                </a:solidFill>
                <a:latin typeface="Calibri"/>
              </a:rPr>
              <a:t>The LCSS shall provide an annual report to the governor, BESE, and the Senate &amp; House Committees on Education regarding the status of school safety in Louisiana, the work of the center, and resources identified to increase school safety. </a:t>
            </a:r>
            <a:r>
              <a:rPr lang="en-US" sz="2200" dirty="0" smtClean="0">
                <a:solidFill>
                  <a:srgbClr val="00B0F0"/>
                </a:solidFill>
                <a:latin typeface="Calibri"/>
              </a:rPr>
              <a:t>	</a:t>
            </a:r>
            <a:endParaRPr lang="en-US" sz="2200" dirty="0">
              <a:solidFill>
                <a:prstClr val="black"/>
              </a:solidFill>
              <a:latin typeface="Calibri"/>
            </a:endParaRPr>
          </a:p>
        </p:txBody>
      </p:sp>
    </p:spTree>
    <p:extLst>
      <p:ext uri="{BB962C8B-B14F-4D97-AF65-F5344CB8AC3E}">
        <p14:creationId xmlns:p14="http://schemas.microsoft.com/office/powerpoint/2010/main" val="159255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1793362095"/>
              </p:ext>
            </p:extLst>
          </p:nvPr>
        </p:nvGraphicFramePr>
        <p:xfrm>
          <a:off x="1849741" y="2012278"/>
          <a:ext cx="8537481" cy="4774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0387222" y="6417428"/>
            <a:ext cx="905164" cy="369332"/>
          </a:xfrm>
          <a:prstGeom prst="rect">
            <a:avLst/>
          </a:prstGeom>
          <a:noFill/>
        </p:spPr>
        <p:txBody>
          <a:bodyPr wrap="square" rtlCol="0">
            <a:spAutoFit/>
          </a:bodyPr>
          <a:lstStyle/>
          <a:p>
            <a:r>
              <a:rPr lang="en-US" b="1" dirty="0">
                <a:solidFill>
                  <a:prstClr val="black"/>
                </a:solidFill>
                <a:latin typeface="Calibri"/>
              </a:rPr>
              <a:t>P. 6-8</a:t>
            </a:r>
          </a:p>
        </p:txBody>
      </p:sp>
      <p:sp>
        <p:nvSpPr>
          <p:cNvPr id="12"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WHOLE COMMUNITY STAKEHOLDER ENGAGEMENT </a:t>
            </a:r>
            <a:br>
              <a:rPr lang="en-US" sz="2400" b="1" dirty="0" smtClean="0">
                <a:solidFill>
                  <a:srgbClr val="1F497D"/>
                </a:solidFill>
                <a:cs typeface="Calibri"/>
                <a:sym typeface="Calibri"/>
              </a:rPr>
            </a:br>
            <a:r>
              <a:rPr lang="en-US" sz="2400" b="1" dirty="0" smtClean="0">
                <a:solidFill>
                  <a:srgbClr val="1F497D"/>
                </a:solidFill>
                <a:cs typeface="Calibri"/>
                <a:sym typeface="Calibri"/>
              </a:rPr>
              <a:t>TO BUILD COMMUNITY RESILENCY</a:t>
            </a:r>
            <a:endParaRPr lang="en-US" sz="2400" dirty="0"/>
          </a:p>
        </p:txBody>
      </p:sp>
    </p:spTree>
    <p:extLst>
      <p:ext uri="{BB962C8B-B14F-4D97-AF65-F5344CB8AC3E}">
        <p14:creationId xmlns:p14="http://schemas.microsoft.com/office/powerpoint/2010/main" val="341059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SCHOOL SAFETY ACT OF 2023 </a:t>
            </a:r>
            <a:br>
              <a:rPr lang="en-US" sz="2400" b="1" dirty="0" smtClean="0">
                <a:solidFill>
                  <a:srgbClr val="1F497D"/>
                </a:solidFill>
                <a:cs typeface="Calibri"/>
                <a:sym typeface="Calibri"/>
              </a:rPr>
            </a:br>
            <a:r>
              <a:rPr lang="en-US" sz="2400" b="1" dirty="0" smtClean="0">
                <a:solidFill>
                  <a:srgbClr val="1F497D"/>
                </a:solidFill>
                <a:cs typeface="Calibri"/>
                <a:sym typeface="Calibri"/>
              </a:rPr>
              <a:t>COMPLIANCE DEADLINES</a:t>
            </a:r>
            <a:endParaRPr lang="en-US" sz="2400" dirty="0"/>
          </a:p>
        </p:txBody>
      </p:sp>
      <p:sp>
        <p:nvSpPr>
          <p:cNvPr id="9" name="Rectangle 8"/>
          <p:cNvSpPr/>
          <p:nvPr/>
        </p:nvSpPr>
        <p:spPr>
          <a:xfrm>
            <a:off x="1913614" y="2463204"/>
            <a:ext cx="8340918" cy="3939540"/>
          </a:xfrm>
          <a:prstGeom prst="rect">
            <a:avLst/>
          </a:prstGeom>
        </p:spPr>
        <p:txBody>
          <a:bodyPr wrap="square">
            <a:spAutoFit/>
          </a:bodyPr>
          <a:lstStyle/>
          <a:p>
            <a:pPr defTabSz="685800">
              <a:buClr>
                <a:srgbClr val="1F497D"/>
              </a:buClr>
              <a:buSzPct val="100000"/>
              <a:defRPr/>
            </a:pPr>
            <a:r>
              <a:rPr lang="en-US" sz="2000" b="1" dirty="0">
                <a:solidFill>
                  <a:srgbClr val="002060"/>
                </a:solidFill>
                <a:latin typeface="Calibri"/>
              </a:rPr>
              <a:t>No later than December 1, 2023, the LCSS shall provide a statewide: </a:t>
            </a:r>
          </a:p>
          <a:p>
            <a:pPr defTabSz="685800">
              <a:buClr>
                <a:srgbClr val="1F497D"/>
              </a:buClr>
              <a:buSzPct val="100000"/>
              <a:defRPr/>
            </a:pPr>
            <a:endParaRPr lang="en-US" sz="2000" b="1" dirty="0">
              <a:solidFill>
                <a:srgbClr val="002060"/>
              </a:solidFill>
              <a:latin typeface="Calibri"/>
            </a:endParaRPr>
          </a:p>
          <a:p>
            <a:pPr marL="457200" indent="-457200" defTabSz="685800">
              <a:buClr>
                <a:srgbClr val="1F497D"/>
              </a:buClr>
              <a:buSzPct val="100000"/>
              <a:buFontTx/>
              <a:buAutoNum type="alphaLcParenBoth"/>
              <a:defRPr/>
            </a:pPr>
            <a:r>
              <a:rPr lang="en-US" sz="2000" b="1" dirty="0">
                <a:solidFill>
                  <a:srgbClr val="00B0F0"/>
                </a:solidFill>
                <a:latin typeface="Calibri"/>
              </a:rPr>
              <a:t>Panic emergency notification system - Louisiana Panic Button App</a:t>
            </a:r>
          </a:p>
          <a:p>
            <a:pPr marL="457200" indent="-457200" defTabSz="685800">
              <a:buClr>
                <a:srgbClr val="1F497D"/>
              </a:buClr>
              <a:buSzPct val="100000"/>
              <a:buFontTx/>
              <a:buAutoNum type="alphaLcParenBoth"/>
              <a:defRPr/>
            </a:pPr>
            <a:r>
              <a:rPr lang="en-US" sz="2000" b="1" dirty="0">
                <a:solidFill>
                  <a:srgbClr val="00B0F0"/>
                </a:solidFill>
                <a:latin typeface="Calibri"/>
              </a:rPr>
              <a:t>Anonymous reporting system - Safe Schools Louisiana App</a:t>
            </a:r>
          </a:p>
          <a:p>
            <a:pPr defTabSz="685800">
              <a:buClr>
                <a:srgbClr val="1F497D"/>
              </a:buClr>
              <a:buSzPct val="100000"/>
              <a:defRPr/>
            </a:pPr>
            <a:endParaRPr lang="en-US" sz="2000" dirty="0">
              <a:solidFill>
                <a:srgbClr val="002060"/>
              </a:solidFill>
              <a:latin typeface="Calibri"/>
            </a:endParaRPr>
          </a:p>
          <a:p>
            <a:pPr defTabSz="685800">
              <a:lnSpc>
                <a:spcPct val="150000"/>
              </a:lnSpc>
              <a:buClr>
                <a:srgbClr val="1F497D"/>
              </a:buClr>
              <a:buSzPct val="100000"/>
              <a:defRPr/>
            </a:pPr>
            <a:r>
              <a:rPr lang="en-US" sz="2000" dirty="0">
                <a:solidFill>
                  <a:srgbClr val="002060"/>
                </a:solidFill>
                <a:latin typeface="Calibri"/>
              </a:rPr>
              <a:t>No later than </a:t>
            </a:r>
            <a:r>
              <a:rPr lang="en-US" sz="2000" b="1" u="sng" dirty="0">
                <a:solidFill>
                  <a:srgbClr val="002060"/>
                </a:solidFill>
                <a:latin typeface="Calibri"/>
              </a:rPr>
              <a:t>April 1, 2024</a:t>
            </a:r>
            <a:r>
              <a:rPr lang="en-US" sz="2000" dirty="0">
                <a:solidFill>
                  <a:srgbClr val="002060"/>
                </a:solidFill>
                <a:latin typeface="Calibri"/>
              </a:rPr>
              <a:t>, each city, state, or other local school board shall implement the use of the panic emergency notification system and the anonymous reporting system or other systems of equal or exceeding capability. No later than </a:t>
            </a:r>
            <a:r>
              <a:rPr lang="en-US" sz="2000" b="1" u="sng" dirty="0">
                <a:solidFill>
                  <a:srgbClr val="002060"/>
                </a:solidFill>
                <a:latin typeface="Calibri"/>
              </a:rPr>
              <a:t>May 1, 2024</a:t>
            </a:r>
            <a:r>
              <a:rPr lang="en-US" sz="2000" dirty="0">
                <a:solidFill>
                  <a:srgbClr val="002060"/>
                </a:solidFill>
                <a:latin typeface="Calibri"/>
              </a:rPr>
              <a:t>, each local school board shall report the systems implemented to BESE and the Center.  </a:t>
            </a:r>
            <a:r>
              <a:rPr lang="en-US" i="1" dirty="0">
                <a:solidFill>
                  <a:srgbClr val="002060"/>
                </a:solidFill>
                <a:latin typeface="Calibri"/>
              </a:rPr>
              <a:t>(Act 334: P. 10; lines 9-26)</a:t>
            </a:r>
          </a:p>
        </p:txBody>
      </p:sp>
    </p:spTree>
    <p:extLst>
      <p:ext uri="{BB962C8B-B14F-4D97-AF65-F5344CB8AC3E}">
        <p14:creationId xmlns:p14="http://schemas.microsoft.com/office/powerpoint/2010/main" val="306563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a:solidFill>
                  <a:srgbClr val="1F497D"/>
                </a:solidFill>
                <a:cs typeface="Calibri"/>
                <a:sym typeface="Calibri"/>
              </a:rPr>
              <a:t>Louisiana Panic Button</a:t>
            </a:r>
            <a:br>
              <a:rPr lang="en-US" sz="2400" b="1" dirty="0">
                <a:solidFill>
                  <a:srgbClr val="1F497D"/>
                </a:solidFill>
                <a:cs typeface="Calibri"/>
                <a:sym typeface="Calibri"/>
              </a:rPr>
            </a:br>
            <a:r>
              <a:rPr lang="en-US" sz="2400" b="1" dirty="0">
                <a:solidFill>
                  <a:srgbClr val="1F497D"/>
                </a:solidFill>
                <a:cs typeface="Calibri"/>
                <a:sym typeface="Calibri"/>
              </a:rPr>
              <a:t>Emergency Notification System</a:t>
            </a:r>
          </a:p>
        </p:txBody>
      </p:sp>
      <p:pic>
        <p:nvPicPr>
          <p:cNvPr id="10" name="Google Shape;92;p3"/>
          <p:cNvPicPr preferRelativeResize="0"/>
          <p:nvPr/>
        </p:nvPicPr>
        <p:blipFill rotWithShape="1">
          <a:blip r:embed="rId3">
            <a:alphaModFix/>
          </a:blip>
          <a:srcRect/>
          <a:stretch/>
        </p:blipFill>
        <p:spPr>
          <a:xfrm>
            <a:off x="8064843" y="2526147"/>
            <a:ext cx="4127157" cy="4452551"/>
          </a:xfrm>
          <a:prstGeom prst="rect">
            <a:avLst/>
          </a:prstGeom>
          <a:noFill/>
          <a:ln>
            <a:noFill/>
          </a:ln>
        </p:spPr>
      </p:pic>
      <p:sp>
        <p:nvSpPr>
          <p:cNvPr id="11" name="Content Placeholder 2"/>
          <p:cNvSpPr>
            <a:spLocks noGrp="1"/>
          </p:cNvSpPr>
          <p:nvPr>
            <p:ph idx="1"/>
          </p:nvPr>
        </p:nvSpPr>
        <p:spPr>
          <a:xfrm>
            <a:off x="595807" y="2341394"/>
            <a:ext cx="7602262" cy="2608978"/>
          </a:xfrm>
        </p:spPr>
        <p:txBody>
          <a:bodyPr>
            <a:noAutofit/>
          </a:bodyPr>
          <a:lstStyle/>
          <a:p>
            <a:pPr marL="257175" indent="-257175">
              <a:spcBef>
                <a:spcPts val="0"/>
              </a:spcBef>
              <a:buClr>
                <a:srgbClr val="000000"/>
              </a:buClr>
              <a:buSzPct val="100000"/>
            </a:pPr>
            <a:r>
              <a:rPr lang="en-US" sz="2000" dirty="0">
                <a:ea typeface="Calibri"/>
                <a:cs typeface="Calibri"/>
                <a:sym typeface="Calibri"/>
                <a:hlinkClick r:id="rId4"/>
              </a:rPr>
              <a:t>Rave Panic Button </a:t>
            </a:r>
            <a:r>
              <a:rPr lang="en-US" sz="2000" dirty="0" smtClean="0">
                <a:ea typeface="Calibri"/>
                <a:cs typeface="Calibri"/>
                <a:sym typeface="Calibri"/>
              </a:rPr>
              <a:t>is </a:t>
            </a:r>
            <a:r>
              <a:rPr lang="en-US" sz="2000" dirty="0" smtClean="0">
                <a:solidFill>
                  <a:schemeClr val="tx2"/>
                </a:solidFill>
                <a:ea typeface="Calibri"/>
                <a:cs typeface="Calibri"/>
                <a:sym typeface="Calibri"/>
              </a:rPr>
              <a:t>offered </a:t>
            </a:r>
            <a:r>
              <a:rPr lang="en-US" sz="2000" dirty="0">
                <a:solidFill>
                  <a:schemeClr val="tx2"/>
                </a:solidFill>
                <a:ea typeface="Calibri"/>
                <a:cs typeface="Calibri"/>
                <a:sym typeface="Calibri"/>
              </a:rPr>
              <a:t>free to all K-12 </a:t>
            </a:r>
            <a:r>
              <a:rPr lang="en-US" sz="2000" dirty="0" smtClean="0">
                <a:solidFill>
                  <a:schemeClr val="tx2"/>
                </a:solidFill>
                <a:ea typeface="Calibri"/>
                <a:cs typeface="Calibri"/>
                <a:sym typeface="Calibri"/>
              </a:rPr>
              <a:t>campuses</a:t>
            </a:r>
            <a:r>
              <a:rPr lang="en-US" sz="2000" dirty="0" smtClean="0">
                <a:ea typeface="Calibri"/>
                <a:cs typeface="Calibri"/>
                <a:sym typeface="Calibri"/>
              </a:rPr>
              <a:t> </a:t>
            </a:r>
            <a:r>
              <a:rPr lang="en-US" sz="2000" dirty="0">
                <a:ea typeface="Calibri"/>
                <a:cs typeface="Calibri"/>
                <a:sym typeface="Calibri"/>
              </a:rPr>
              <a:t>and intended for </a:t>
            </a:r>
            <a:r>
              <a:rPr lang="en-US" sz="2000" b="1" dirty="0">
                <a:solidFill>
                  <a:schemeClr val="tx2"/>
                </a:solidFill>
                <a:ea typeface="Calibri"/>
                <a:cs typeface="Calibri"/>
                <a:sym typeface="Calibri"/>
              </a:rPr>
              <a:t>administrators, faculty, and staff; </a:t>
            </a:r>
            <a:r>
              <a:rPr lang="en-US" sz="2000" u="sng" dirty="0">
                <a:solidFill>
                  <a:srgbClr val="FF0000"/>
                </a:solidFill>
                <a:ea typeface="Calibri"/>
                <a:cs typeface="Calibri"/>
                <a:sym typeface="Calibri"/>
              </a:rPr>
              <a:t>not </a:t>
            </a:r>
            <a:r>
              <a:rPr lang="en-US" sz="2000" u="sng" dirty="0" smtClean="0">
                <a:solidFill>
                  <a:srgbClr val="FF0000"/>
                </a:solidFill>
                <a:ea typeface="Calibri"/>
                <a:cs typeface="Calibri"/>
                <a:sym typeface="Calibri"/>
              </a:rPr>
              <a:t>students</a:t>
            </a:r>
            <a:r>
              <a:rPr lang="en-US" sz="2000" dirty="0" smtClean="0">
                <a:solidFill>
                  <a:srgbClr val="FF0000"/>
                </a:solidFill>
                <a:ea typeface="Calibri"/>
                <a:cs typeface="Calibri"/>
                <a:sym typeface="Calibri"/>
              </a:rPr>
              <a:t>. </a:t>
            </a:r>
            <a:r>
              <a:rPr lang="en-US" sz="2000" dirty="0" smtClean="0">
                <a:solidFill>
                  <a:schemeClr val="tx2"/>
                </a:solidFill>
                <a:ea typeface="Calibri"/>
                <a:cs typeface="Calibri"/>
                <a:sym typeface="Calibri"/>
              </a:rPr>
              <a:t>The </a:t>
            </a:r>
            <a:r>
              <a:rPr lang="en-US" sz="2000" dirty="0">
                <a:solidFill>
                  <a:schemeClr val="tx2"/>
                </a:solidFill>
                <a:ea typeface="Calibri"/>
                <a:cs typeface="Calibri"/>
                <a:sym typeface="Calibri"/>
              </a:rPr>
              <a:t>App </a:t>
            </a:r>
            <a:r>
              <a:rPr lang="en-US" sz="2000" b="1" dirty="0">
                <a:solidFill>
                  <a:schemeClr val="tx2"/>
                </a:solidFill>
                <a:ea typeface="Calibri"/>
                <a:cs typeface="Calibri"/>
                <a:sym typeface="Calibri"/>
              </a:rPr>
              <a:t>accelerates</a:t>
            </a:r>
            <a:r>
              <a:rPr lang="en-US" sz="2000" dirty="0">
                <a:solidFill>
                  <a:schemeClr val="tx2"/>
                </a:solidFill>
                <a:ea typeface="Calibri"/>
                <a:cs typeface="Calibri"/>
                <a:sym typeface="Calibri"/>
              </a:rPr>
              <a:t> emergency </a:t>
            </a:r>
            <a:r>
              <a:rPr lang="en-US" sz="2000" dirty="0" smtClean="0">
                <a:solidFill>
                  <a:schemeClr val="tx2"/>
                </a:solidFill>
                <a:ea typeface="Calibri"/>
                <a:cs typeface="Calibri"/>
                <a:sym typeface="Calibri"/>
              </a:rPr>
              <a:t>response by placing </a:t>
            </a:r>
            <a:r>
              <a:rPr lang="en-US" sz="2000" dirty="0">
                <a:solidFill>
                  <a:schemeClr val="tx2"/>
                </a:solidFill>
                <a:ea typeface="Calibri"/>
                <a:cs typeface="Calibri"/>
                <a:sym typeface="Calibri"/>
              </a:rPr>
              <a:t>a </a:t>
            </a:r>
            <a:r>
              <a:rPr lang="en-US" sz="2000" b="1" dirty="0">
                <a:solidFill>
                  <a:srgbClr val="00B0F0"/>
                </a:solidFill>
                <a:ea typeface="Calibri"/>
                <a:cs typeface="Calibri"/>
                <a:sym typeface="Calibri"/>
              </a:rPr>
              <a:t>911 call </a:t>
            </a:r>
            <a:r>
              <a:rPr lang="en-US" sz="2000" dirty="0">
                <a:solidFill>
                  <a:schemeClr val="tx2"/>
                </a:solidFill>
                <a:ea typeface="Calibri"/>
                <a:cs typeface="Calibri"/>
                <a:sym typeface="Calibri"/>
              </a:rPr>
              <a:t>while </a:t>
            </a:r>
            <a:r>
              <a:rPr lang="en-US" sz="2000" dirty="0" smtClean="0">
                <a:solidFill>
                  <a:schemeClr val="tx2"/>
                </a:solidFill>
                <a:ea typeface="Calibri"/>
                <a:cs typeface="Calibri"/>
                <a:sym typeface="Calibri"/>
              </a:rPr>
              <a:t>simultaneously sending </a:t>
            </a:r>
            <a:r>
              <a:rPr lang="en-US" sz="2000" b="1" dirty="0">
                <a:solidFill>
                  <a:schemeClr val="tx2"/>
                </a:solidFill>
                <a:ea typeface="Calibri"/>
                <a:cs typeface="Calibri"/>
                <a:sym typeface="Calibri"/>
              </a:rPr>
              <a:t>an In-App notification, Text message, and Email </a:t>
            </a:r>
            <a:r>
              <a:rPr lang="en-US" sz="2000" dirty="0" smtClean="0">
                <a:solidFill>
                  <a:schemeClr val="tx2"/>
                </a:solidFill>
                <a:ea typeface="Calibri"/>
                <a:cs typeface="Calibri"/>
                <a:sym typeface="Calibri"/>
              </a:rPr>
              <a:t>to school faculty &amp; staff </a:t>
            </a:r>
            <a:r>
              <a:rPr lang="en-US" sz="2000" dirty="0">
                <a:solidFill>
                  <a:schemeClr val="tx2"/>
                </a:solidFill>
                <a:ea typeface="Calibri"/>
                <a:cs typeface="Calibri"/>
                <a:sym typeface="Calibri"/>
              </a:rPr>
              <a:t>to become </a:t>
            </a:r>
            <a:r>
              <a:rPr lang="en-US" sz="2000" dirty="0" smtClean="0">
                <a:solidFill>
                  <a:schemeClr val="tx2"/>
                </a:solidFill>
                <a:ea typeface="Calibri"/>
                <a:cs typeface="Calibri"/>
                <a:sym typeface="Calibri"/>
              </a:rPr>
              <a:t>“</a:t>
            </a:r>
            <a:r>
              <a:rPr lang="en-US" sz="2000" dirty="0" smtClean="0">
                <a:solidFill>
                  <a:srgbClr val="00B0F0"/>
                </a:solidFill>
                <a:ea typeface="Calibri"/>
                <a:cs typeface="Calibri"/>
                <a:sym typeface="Calibri"/>
              </a:rPr>
              <a:t>immediate</a:t>
            </a:r>
            <a:r>
              <a:rPr lang="en-US" sz="2000" dirty="0" smtClean="0">
                <a:solidFill>
                  <a:schemeClr val="tx2"/>
                </a:solidFill>
                <a:ea typeface="Calibri"/>
                <a:cs typeface="Calibri"/>
                <a:sym typeface="Calibri"/>
              </a:rPr>
              <a:t>” responders until “</a:t>
            </a:r>
            <a:r>
              <a:rPr lang="en-US" sz="2000" dirty="0" smtClean="0">
                <a:solidFill>
                  <a:srgbClr val="00B0F0"/>
                </a:solidFill>
                <a:ea typeface="Calibri"/>
                <a:cs typeface="Calibri"/>
                <a:sym typeface="Calibri"/>
              </a:rPr>
              <a:t>first</a:t>
            </a:r>
            <a:r>
              <a:rPr lang="en-US" sz="2000" dirty="0" smtClean="0">
                <a:solidFill>
                  <a:schemeClr val="tx2"/>
                </a:solidFill>
                <a:ea typeface="Calibri"/>
                <a:cs typeface="Calibri"/>
                <a:sym typeface="Calibri"/>
              </a:rPr>
              <a:t>” responders arrive. The 911 centers receive critical incident information through RAVE Command View based on the schools profile.</a:t>
            </a:r>
          </a:p>
          <a:p>
            <a:pPr marL="0" indent="0">
              <a:spcBef>
                <a:spcPts val="0"/>
              </a:spcBef>
              <a:buClr>
                <a:srgbClr val="000000"/>
              </a:buClr>
              <a:buSzPct val="100000"/>
              <a:buNone/>
            </a:pPr>
            <a:endParaRPr lang="en-US" sz="2000" dirty="0" smtClean="0">
              <a:solidFill>
                <a:schemeClr val="tx2"/>
              </a:solidFill>
              <a:ea typeface="Calibri"/>
              <a:cs typeface="Calibri"/>
              <a:sym typeface="Calibri"/>
            </a:endParaRPr>
          </a:p>
        </p:txBody>
      </p:sp>
      <p:sp>
        <p:nvSpPr>
          <p:cNvPr id="2" name="TextBox 1"/>
          <p:cNvSpPr txBox="1"/>
          <p:nvPr/>
        </p:nvSpPr>
        <p:spPr>
          <a:xfrm>
            <a:off x="0" y="5411450"/>
            <a:ext cx="9301655" cy="1446550"/>
          </a:xfrm>
          <a:prstGeom prst="rect">
            <a:avLst/>
          </a:prstGeom>
          <a:noFill/>
        </p:spPr>
        <p:txBody>
          <a:bodyPr wrap="square" rtlCol="0">
            <a:spAutoFit/>
          </a:bodyPr>
          <a:lstStyle/>
          <a:p>
            <a:pPr marL="257175" indent="-257175">
              <a:lnSpc>
                <a:spcPct val="110000"/>
              </a:lnSpc>
              <a:spcBef>
                <a:spcPts val="0"/>
              </a:spcBef>
              <a:buClr>
                <a:srgbClr val="000000"/>
              </a:buClr>
              <a:buSzPct val="100000"/>
            </a:pPr>
            <a:r>
              <a:rPr lang="en-US" sz="2000" b="1" dirty="0">
                <a:solidFill>
                  <a:schemeClr val="tx2"/>
                </a:solidFill>
                <a:ea typeface="Calibri"/>
                <a:cs typeface="Calibri"/>
                <a:sym typeface="Calibri"/>
              </a:rPr>
              <a:t>69% of all public, private, and charter schools have opted into the </a:t>
            </a:r>
            <a:r>
              <a:rPr lang="en-US" sz="2000" b="1" dirty="0" smtClean="0">
                <a:solidFill>
                  <a:schemeClr val="tx2"/>
                </a:solidFill>
                <a:ea typeface="Calibri"/>
                <a:cs typeface="Calibri"/>
                <a:sym typeface="Calibri"/>
              </a:rPr>
              <a:t>statewide program.</a:t>
            </a:r>
          </a:p>
          <a:p>
            <a:pPr marL="257175" indent="-257175">
              <a:lnSpc>
                <a:spcPct val="110000"/>
              </a:lnSpc>
              <a:spcBef>
                <a:spcPts val="0"/>
              </a:spcBef>
              <a:buClr>
                <a:srgbClr val="000000"/>
              </a:buClr>
              <a:buSzPct val="100000"/>
            </a:pPr>
            <a:endParaRPr lang="en-US" sz="2000" b="1" dirty="0">
              <a:solidFill>
                <a:schemeClr val="tx2"/>
              </a:solidFill>
              <a:ea typeface="Calibri"/>
              <a:cs typeface="Calibri"/>
              <a:sym typeface="Calibri"/>
            </a:endParaRPr>
          </a:p>
          <a:p>
            <a:pPr marL="257175" indent="-257175">
              <a:lnSpc>
                <a:spcPct val="110000"/>
              </a:lnSpc>
              <a:spcBef>
                <a:spcPts val="0"/>
              </a:spcBef>
              <a:buClr>
                <a:srgbClr val="000000"/>
              </a:buClr>
              <a:buSzPct val="100000"/>
            </a:pPr>
            <a:r>
              <a:rPr lang="en-US" sz="2000" b="1" dirty="0">
                <a:solidFill>
                  <a:schemeClr val="tx2"/>
                </a:solidFill>
                <a:ea typeface="Calibri"/>
                <a:cs typeface="Calibri"/>
                <a:sym typeface="Calibri"/>
              </a:rPr>
              <a:t>52% of all public, private, and charter schools have trained their faculty and staff, deployed the application, and are live and operational. </a:t>
            </a:r>
          </a:p>
        </p:txBody>
      </p:sp>
    </p:spTree>
    <p:extLst>
      <p:ext uri="{BB962C8B-B14F-4D97-AF65-F5344CB8AC3E}">
        <p14:creationId xmlns:p14="http://schemas.microsoft.com/office/powerpoint/2010/main" val="53742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a:solidFill>
                  <a:srgbClr val="1F497D"/>
                </a:solidFill>
                <a:cs typeface="Calibri"/>
                <a:sym typeface="Calibri"/>
              </a:rPr>
              <a:t>Safe Schools Louisiana </a:t>
            </a:r>
            <a:br>
              <a:rPr lang="en-US" sz="2400" b="1" dirty="0">
                <a:solidFill>
                  <a:srgbClr val="1F497D"/>
                </a:solidFill>
                <a:cs typeface="Calibri"/>
                <a:sym typeface="Calibri"/>
              </a:rPr>
            </a:br>
            <a:r>
              <a:rPr lang="en-US" sz="2400" b="1" dirty="0">
                <a:solidFill>
                  <a:srgbClr val="1F497D"/>
                </a:solidFill>
                <a:cs typeface="Calibri"/>
                <a:sym typeface="Calibri"/>
              </a:rPr>
              <a:t>Anonymous Reporting System</a:t>
            </a:r>
          </a:p>
        </p:txBody>
      </p:sp>
      <p:sp>
        <p:nvSpPr>
          <p:cNvPr id="10" name="Rectangle 9"/>
          <p:cNvSpPr/>
          <p:nvPr/>
        </p:nvSpPr>
        <p:spPr>
          <a:xfrm>
            <a:off x="595807" y="2290316"/>
            <a:ext cx="7666743" cy="4401205"/>
          </a:xfrm>
          <a:prstGeom prst="rect">
            <a:avLst/>
          </a:prstGeom>
        </p:spPr>
        <p:txBody>
          <a:bodyPr wrap="square">
            <a:spAutoFit/>
          </a:bodyPr>
          <a:lstStyle/>
          <a:p>
            <a:pPr marL="257175" indent="-257175" defTabSz="685800">
              <a:buClr>
                <a:srgbClr val="000000"/>
              </a:buClr>
              <a:buFont typeface="Arial" panose="020B0604020202020204" pitchFamily="34" charset="0"/>
              <a:buChar char="•"/>
              <a:defRPr/>
            </a:pPr>
            <a:r>
              <a:rPr lang="en-US" sz="2000" kern="0" dirty="0">
                <a:solidFill>
                  <a:srgbClr val="1F497D"/>
                </a:solidFill>
                <a:latin typeface="Calibri" panose="020F0502020204030204"/>
                <a:cs typeface="Arial"/>
                <a:sym typeface="Arial"/>
              </a:rPr>
              <a:t>The </a:t>
            </a:r>
            <a:r>
              <a:rPr lang="en-US" sz="2000" b="1" kern="0" dirty="0">
                <a:solidFill>
                  <a:srgbClr val="1F497D"/>
                </a:solidFill>
                <a:latin typeface="Calibri" panose="020F0502020204030204"/>
                <a:cs typeface="Arial"/>
                <a:sym typeface="Arial"/>
              </a:rPr>
              <a:t>Safe Schools Louisiana App </a:t>
            </a:r>
            <a:r>
              <a:rPr lang="en-US" sz="2000" kern="0" dirty="0">
                <a:solidFill>
                  <a:srgbClr val="1F497D"/>
                </a:solidFill>
                <a:latin typeface="Calibri" panose="020F0502020204030204"/>
                <a:cs typeface="Arial"/>
                <a:sym typeface="Arial"/>
              </a:rPr>
              <a:t>is </a:t>
            </a:r>
            <a:r>
              <a:rPr lang="en-US" sz="2000" kern="0" dirty="0" smtClean="0">
                <a:solidFill>
                  <a:srgbClr val="1F497D"/>
                </a:solidFill>
                <a:latin typeface="Calibri" panose="020F0502020204030204"/>
                <a:cs typeface="Arial"/>
                <a:sym typeface="Arial"/>
              </a:rPr>
              <a:t>offered free to </a:t>
            </a:r>
            <a:r>
              <a:rPr lang="en-US" sz="2000" b="1" u="sng" kern="0" dirty="0" smtClean="0">
                <a:solidFill>
                  <a:srgbClr val="00B050"/>
                </a:solidFill>
                <a:uFill>
                  <a:solidFill>
                    <a:srgbClr val="92D050"/>
                  </a:solidFill>
                </a:uFill>
                <a:latin typeface="Calibri" panose="020F0502020204030204"/>
                <a:cs typeface="Arial"/>
                <a:sym typeface="Arial"/>
              </a:rPr>
              <a:t>students</a:t>
            </a:r>
            <a:r>
              <a:rPr lang="en-US" sz="2000" kern="0" dirty="0" smtClean="0">
                <a:solidFill>
                  <a:srgbClr val="1F497D"/>
                </a:solidFill>
                <a:uFill>
                  <a:solidFill>
                    <a:srgbClr val="92D050"/>
                  </a:solidFill>
                </a:uFill>
                <a:latin typeface="Calibri" panose="020F0502020204030204"/>
                <a:cs typeface="Arial"/>
                <a:sym typeface="Arial"/>
              </a:rPr>
              <a:t> </a:t>
            </a:r>
            <a:r>
              <a:rPr lang="en-US" sz="2000" kern="0" dirty="0">
                <a:solidFill>
                  <a:srgbClr val="1F497D"/>
                </a:solidFill>
                <a:latin typeface="Calibri" panose="020F0502020204030204"/>
                <a:cs typeface="Arial"/>
                <a:sym typeface="Arial"/>
              </a:rPr>
              <a:t>in grades 6 through </a:t>
            </a:r>
            <a:r>
              <a:rPr lang="en-US" sz="2000" kern="0" dirty="0" smtClean="0">
                <a:solidFill>
                  <a:srgbClr val="1F497D"/>
                </a:solidFill>
                <a:latin typeface="Calibri" panose="020F0502020204030204"/>
                <a:cs typeface="Arial"/>
                <a:sym typeface="Arial"/>
              </a:rPr>
              <a:t>12</a:t>
            </a:r>
            <a:r>
              <a:rPr lang="en-US" sz="2000" kern="0" dirty="0">
                <a:solidFill>
                  <a:srgbClr val="1F497D"/>
                </a:solidFill>
                <a:cs typeface="Arial"/>
                <a:sym typeface="Arial"/>
              </a:rPr>
              <a:t> </a:t>
            </a:r>
            <a:r>
              <a:rPr lang="en-US" sz="2000" kern="0" dirty="0" smtClean="0">
                <a:solidFill>
                  <a:srgbClr val="1F497D"/>
                </a:solidFill>
                <a:cs typeface="Arial"/>
                <a:sym typeface="Arial"/>
              </a:rPr>
              <a:t>statewide; </a:t>
            </a:r>
            <a:r>
              <a:rPr lang="en-US" sz="2000" kern="0" dirty="0">
                <a:solidFill>
                  <a:srgbClr val="1F497D"/>
                </a:solidFill>
                <a:latin typeface="Calibri" panose="020F0502020204030204"/>
                <a:cs typeface="Arial"/>
                <a:sym typeface="Arial"/>
              </a:rPr>
              <a:t>public, private, and </a:t>
            </a:r>
            <a:r>
              <a:rPr lang="en-US" sz="2000" kern="0" dirty="0" smtClean="0">
                <a:solidFill>
                  <a:srgbClr val="1F497D"/>
                </a:solidFill>
                <a:latin typeface="Calibri" panose="020F0502020204030204"/>
                <a:cs typeface="Arial"/>
                <a:sym typeface="Arial"/>
              </a:rPr>
              <a:t>charter.</a:t>
            </a:r>
            <a:r>
              <a:rPr lang="en-US" sz="2000" kern="0" dirty="0">
                <a:solidFill>
                  <a:srgbClr val="1F497D"/>
                </a:solidFill>
                <a:latin typeface="Calibri" panose="020F0502020204030204"/>
                <a:cs typeface="Arial"/>
                <a:sym typeface="Arial"/>
              </a:rPr>
              <a:t> </a:t>
            </a:r>
            <a:r>
              <a:rPr lang="en-US" sz="2000" kern="0" dirty="0" smtClean="0">
                <a:solidFill>
                  <a:srgbClr val="1F497D"/>
                </a:solidFill>
                <a:latin typeface="Calibri" panose="020F0502020204030204"/>
                <a:cs typeface="Arial"/>
                <a:sym typeface="Arial"/>
              </a:rPr>
              <a:t>The </a:t>
            </a:r>
            <a:r>
              <a:rPr lang="en-US" sz="2000" kern="0" dirty="0">
                <a:solidFill>
                  <a:srgbClr val="1F497D"/>
                </a:solidFill>
                <a:latin typeface="Calibri" panose="020F0502020204030204"/>
                <a:cs typeface="Arial"/>
                <a:sym typeface="Arial"/>
              </a:rPr>
              <a:t>app allows students to </a:t>
            </a:r>
            <a:r>
              <a:rPr lang="en-US" sz="2000" b="1" i="1" kern="0" dirty="0">
                <a:solidFill>
                  <a:srgbClr val="18AA04"/>
                </a:solidFill>
                <a:latin typeface="Calibri" panose="020F0502020204030204"/>
                <a:cs typeface="Arial"/>
                <a:sym typeface="Arial"/>
              </a:rPr>
              <a:t>share what they know</a:t>
            </a:r>
            <a:r>
              <a:rPr lang="en-US" sz="2000" kern="0" dirty="0">
                <a:solidFill>
                  <a:srgbClr val="18AA04"/>
                </a:solidFill>
                <a:latin typeface="Calibri" panose="020F0502020204030204"/>
                <a:cs typeface="Arial"/>
                <a:sym typeface="Arial"/>
              </a:rPr>
              <a:t> </a:t>
            </a:r>
            <a:r>
              <a:rPr lang="en-US" sz="2000" kern="0" dirty="0">
                <a:solidFill>
                  <a:srgbClr val="1F497D"/>
                </a:solidFill>
                <a:latin typeface="Calibri" panose="020F0502020204030204"/>
                <a:cs typeface="Arial"/>
                <a:sym typeface="Arial"/>
              </a:rPr>
              <a:t>with faculty, staff, counselors, and law enforcement, who can </a:t>
            </a:r>
            <a:r>
              <a:rPr lang="en-US" sz="2000" kern="0" dirty="0" smtClean="0">
                <a:solidFill>
                  <a:srgbClr val="1F497D"/>
                </a:solidFill>
                <a:latin typeface="Calibri" panose="020F0502020204030204"/>
                <a:cs typeface="Arial"/>
                <a:sym typeface="Arial"/>
              </a:rPr>
              <a:t>then prevent </a:t>
            </a:r>
            <a:r>
              <a:rPr lang="en-US" sz="2000" kern="0" dirty="0">
                <a:solidFill>
                  <a:srgbClr val="1F497D"/>
                </a:solidFill>
                <a:latin typeface="Calibri" panose="020F0502020204030204"/>
                <a:cs typeface="Arial"/>
                <a:sym typeface="Arial"/>
              </a:rPr>
              <a:t>the preventable. </a:t>
            </a:r>
          </a:p>
          <a:p>
            <a:pPr defTabSz="685800">
              <a:buClr>
                <a:srgbClr val="000000"/>
              </a:buClr>
              <a:defRPr/>
            </a:pPr>
            <a:endParaRPr lang="en-US" sz="2000" kern="0" dirty="0">
              <a:solidFill>
                <a:srgbClr val="1F497D"/>
              </a:solidFill>
              <a:latin typeface="Calibri" panose="020F0502020204030204"/>
              <a:cs typeface="Arial"/>
              <a:sym typeface="Arial"/>
            </a:endParaRPr>
          </a:p>
          <a:p>
            <a:pPr marL="257175" indent="-257175" defTabSz="685800">
              <a:buClr>
                <a:srgbClr val="000000"/>
              </a:buClr>
              <a:buFont typeface="Arial" panose="020B0604020202020204" pitchFamily="34" charset="0"/>
              <a:buChar char="•"/>
              <a:defRPr/>
            </a:pPr>
            <a:r>
              <a:rPr lang="it-IT" sz="2000" dirty="0" smtClean="0">
                <a:solidFill>
                  <a:schemeClr val="tx2"/>
                </a:solidFill>
                <a:latin typeface="Calibri"/>
              </a:rPr>
              <a:t>There have been 19,000 downloads of the application to date. </a:t>
            </a:r>
            <a:endParaRPr lang="it-IT" sz="2000" dirty="0" smtClean="0">
              <a:solidFill>
                <a:schemeClr val="tx2"/>
              </a:solidFill>
              <a:latin typeface="Calibri"/>
            </a:endParaRPr>
          </a:p>
          <a:p>
            <a:pPr marL="257175" indent="-257175" defTabSz="685800">
              <a:buClr>
                <a:srgbClr val="000000"/>
              </a:buClr>
              <a:buFont typeface="Arial" panose="020B0604020202020204" pitchFamily="34" charset="0"/>
              <a:buChar char="•"/>
              <a:defRPr/>
            </a:pPr>
            <a:endParaRPr lang="it-IT" sz="2000" dirty="0" smtClean="0">
              <a:solidFill>
                <a:schemeClr val="tx2"/>
              </a:solidFill>
              <a:latin typeface="Calibri"/>
            </a:endParaRPr>
          </a:p>
          <a:p>
            <a:pPr marL="257175" indent="-257175" defTabSz="685800">
              <a:buClr>
                <a:srgbClr val="000000"/>
              </a:buClr>
              <a:buFont typeface="Arial" panose="020B0604020202020204" pitchFamily="34" charset="0"/>
              <a:buChar char="•"/>
              <a:defRPr/>
            </a:pPr>
            <a:r>
              <a:rPr lang="it-IT" sz="2000" dirty="0" smtClean="0">
                <a:solidFill>
                  <a:schemeClr val="tx2"/>
                </a:solidFill>
                <a:latin typeface="Calibri"/>
              </a:rPr>
              <a:t>An average of 600 tips are submitted annual, just over 1,000 in </a:t>
            </a:r>
            <a:r>
              <a:rPr lang="it-IT" sz="2000" dirty="0" smtClean="0">
                <a:solidFill>
                  <a:schemeClr val="tx2"/>
                </a:solidFill>
                <a:latin typeface="Calibri"/>
              </a:rPr>
              <a:t>2023</a:t>
            </a:r>
            <a:r>
              <a:rPr lang="it-IT" sz="2000" dirty="0" smtClean="0">
                <a:solidFill>
                  <a:schemeClr val="tx2"/>
                </a:solidFill>
                <a:latin typeface="Calibri"/>
              </a:rPr>
              <a:t>. </a:t>
            </a:r>
            <a:endParaRPr lang="it-IT" sz="2000" dirty="0" smtClean="0">
              <a:solidFill>
                <a:schemeClr val="tx2"/>
              </a:solidFill>
              <a:latin typeface="Calibri"/>
            </a:endParaRPr>
          </a:p>
          <a:p>
            <a:pPr marL="257175" indent="-257175" defTabSz="685800">
              <a:buClr>
                <a:srgbClr val="000000"/>
              </a:buClr>
              <a:buFont typeface="Arial" panose="020B0604020202020204" pitchFamily="34" charset="0"/>
              <a:buChar char="•"/>
              <a:defRPr/>
            </a:pPr>
            <a:endParaRPr lang="it-IT" sz="2000" dirty="0" smtClean="0">
              <a:solidFill>
                <a:schemeClr val="tx2"/>
              </a:solidFill>
              <a:latin typeface="Calibri"/>
            </a:endParaRPr>
          </a:p>
          <a:p>
            <a:pPr marL="257175" indent="-257175" defTabSz="685800">
              <a:buClr>
                <a:srgbClr val="000000"/>
              </a:buClr>
              <a:buFont typeface="Arial" panose="020B0604020202020204" pitchFamily="34" charset="0"/>
              <a:buChar char="•"/>
              <a:defRPr/>
            </a:pPr>
            <a:r>
              <a:rPr lang="en-US" sz="2000" dirty="0">
                <a:solidFill>
                  <a:schemeClr val="tx2"/>
                </a:solidFill>
              </a:rPr>
              <a:t>Currently, about 40% of all public, private, and charter schools within the qualifying grade groups have opted into the program. </a:t>
            </a:r>
            <a:endParaRPr lang="en-US" sz="2000" dirty="0" smtClean="0">
              <a:solidFill>
                <a:schemeClr val="tx2"/>
              </a:solidFill>
            </a:endParaRPr>
          </a:p>
          <a:p>
            <a:pPr defTabSz="685800">
              <a:buClr>
                <a:srgbClr val="000000"/>
              </a:buClr>
              <a:defRPr/>
            </a:pPr>
            <a:endParaRPr lang="en-US" sz="2000" dirty="0" smtClean="0">
              <a:solidFill>
                <a:schemeClr val="tx2"/>
              </a:solidFill>
            </a:endParaRPr>
          </a:p>
          <a:p>
            <a:pPr marL="257175" indent="-257175" defTabSz="685800">
              <a:buClr>
                <a:srgbClr val="000000"/>
              </a:buClr>
              <a:buFont typeface="Arial" panose="020B0604020202020204" pitchFamily="34" charset="0"/>
              <a:buChar char="•"/>
              <a:defRPr/>
            </a:pPr>
            <a:r>
              <a:rPr lang="en-US" sz="2000" dirty="0" smtClean="0">
                <a:solidFill>
                  <a:schemeClr val="tx2"/>
                </a:solidFill>
              </a:rPr>
              <a:t>A </a:t>
            </a:r>
            <a:r>
              <a:rPr lang="en-US" sz="2000" dirty="0">
                <a:solidFill>
                  <a:schemeClr val="tx2"/>
                </a:solidFill>
              </a:rPr>
              <a:t>total of 2,284 tips have been processed since 2020 when the program began. </a:t>
            </a:r>
            <a:endParaRPr lang="it-IT" sz="2000" dirty="0">
              <a:solidFill>
                <a:schemeClr val="tx2"/>
              </a:solidFill>
              <a:latin typeface="Calibri"/>
            </a:endParaRPr>
          </a:p>
        </p:txBody>
      </p:sp>
      <p:grpSp>
        <p:nvGrpSpPr>
          <p:cNvPr id="11" name="Group 10"/>
          <p:cNvGrpSpPr/>
          <p:nvPr/>
        </p:nvGrpSpPr>
        <p:grpSpPr>
          <a:xfrm>
            <a:off x="8666205" y="2099654"/>
            <a:ext cx="3418817" cy="4684206"/>
            <a:chOff x="5403359" y="2364456"/>
            <a:chExt cx="3656453" cy="4493544"/>
          </a:xfrm>
        </p:grpSpPr>
        <p:pic>
          <p:nvPicPr>
            <p:cNvPr id="12" name="1ADEAE25-7383-42D4-A96E-0E897009F534" descr="Screenshot 2022-06-29 at 12.13.36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586" y="3008037"/>
              <a:ext cx="1778000" cy="3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5403359" y="2364456"/>
              <a:ext cx="3656453" cy="735189"/>
            </a:xfrm>
            <a:prstGeom prst="rect">
              <a:avLst/>
            </a:prstGeom>
          </p:spPr>
        </p:pic>
      </p:grpSp>
    </p:spTree>
    <p:extLst>
      <p:ext uri="{BB962C8B-B14F-4D97-AF65-F5344CB8AC3E}">
        <p14:creationId xmlns:p14="http://schemas.microsoft.com/office/powerpoint/2010/main" val="247242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LCSS</a:t>
            </a:r>
            <a:r>
              <a:rPr lang="en-US" sz="2400" b="1" dirty="0">
                <a:solidFill>
                  <a:srgbClr val="1F497D"/>
                </a:solidFill>
                <a:cs typeface="Calibri"/>
                <a:sym typeface="Calibri"/>
              </a:rPr>
              <a:t/>
            </a:r>
            <a:br>
              <a:rPr lang="en-US" sz="2400" b="1" dirty="0">
                <a:solidFill>
                  <a:srgbClr val="1F497D"/>
                </a:solidFill>
                <a:cs typeface="Calibri"/>
                <a:sym typeface="Calibri"/>
              </a:rPr>
            </a:br>
            <a:r>
              <a:rPr lang="en-US" sz="2400" b="1" dirty="0" smtClean="0">
                <a:solidFill>
                  <a:srgbClr val="1F497D"/>
                </a:solidFill>
                <a:cs typeface="Calibri"/>
                <a:sym typeface="Calibri"/>
              </a:rPr>
              <a:t>Data Call Questionnaire</a:t>
            </a:r>
            <a:endParaRPr lang="en-US" sz="2400" b="1" dirty="0">
              <a:solidFill>
                <a:srgbClr val="1F497D"/>
              </a:solidFill>
              <a:cs typeface="Calibri"/>
              <a:sym typeface="Calibri"/>
            </a:endParaRPr>
          </a:p>
        </p:txBody>
      </p:sp>
      <p:sp>
        <p:nvSpPr>
          <p:cNvPr id="13" name="Rectangle 12"/>
          <p:cNvSpPr/>
          <p:nvPr/>
        </p:nvSpPr>
        <p:spPr>
          <a:xfrm>
            <a:off x="680484" y="2544048"/>
            <a:ext cx="7505984"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a:ea typeface="+mn-ea"/>
                <a:cs typeface="+mn-cs"/>
              </a:rPr>
              <a:t>To ensure compliance with the School Safety Act and provide support in improving school safety programs, the Louisiana Center for Safe Schools at GOHSEP in collaboration with Louisiana State University conducted a statewide data call with all K-12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a:p>
            <a:pPr lvl="0">
              <a:defRPr/>
            </a:pPr>
            <a:r>
              <a:rPr kumimoji="0" lang="en-US" sz="2000" b="0" i="0" u="none" strike="noStrike" kern="1200" cap="none" spc="0" normalizeH="0" baseline="0" noProof="0" dirty="0">
                <a:ln>
                  <a:noFill/>
                </a:ln>
                <a:solidFill>
                  <a:srgbClr val="002060"/>
                </a:solidFill>
                <a:effectLst/>
                <a:uLnTx/>
                <a:uFillTx/>
                <a:latin typeface="Calibri"/>
                <a:ea typeface="+mn-ea"/>
                <a:cs typeface="+mn-cs"/>
              </a:rPr>
              <a:t>The Questionnaire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includes the topics </a:t>
            </a:r>
            <a:r>
              <a:rPr lang="en-US" sz="2000" noProof="0" dirty="0" smtClean="0">
                <a:solidFill>
                  <a:srgbClr val="002060"/>
                </a:solidFill>
              </a:rPr>
              <a:t>in</a:t>
            </a:r>
            <a:r>
              <a:rPr lang="en-US" sz="2000" dirty="0" smtClean="0">
                <a:solidFill>
                  <a:srgbClr val="002060"/>
                </a:solidFill>
              </a:rPr>
              <a:t> </a:t>
            </a:r>
            <a:r>
              <a:rPr lang="en-US" sz="2000" dirty="0">
                <a:solidFill>
                  <a:srgbClr val="002060"/>
                </a:solidFill>
              </a:rPr>
              <a:t>compliance with the School Safety Act of </a:t>
            </a:r>
            <a:r>
              <a:rPr lang="en-US" sz="2000" dirty="0" smtClean="0">
                <a:solidFill>
                  <a:srgbClr val="002060"/>
                </a:solidFill>
              </a:rPr>
              <a:t>2023 such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as security assessments, crisis plans, emergency notification platforms, anonymous reporting, district threat assessment teams, </a:t>
            </a:r>
            <a:r>
              <a:rPr lang="en-US" sz="2000" dirty="0" smtClean="0">
                <a:solidFill>
                  <a:srgbClr val="002060"/>
                </a:solidFill>
                <a:latin typeface="Calibri"/>
              </a:rPr>
              <a:t>SROs and more. These</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 details </a:t>
            </a:r>
            <a:r>
              <a:rPr kumimoji="0" lang="en-US" sz="2000" b="0" i="0" u="none" strike="noStrike" kern="1200" cap="none" spc="0" normalizeH="0" baseline="0" noProof="0" dirty="0">
                <a:ln>
                  <a:noFill/>
                </a:ln>
                <a:solidFill>
                  <a:srgbClr val="002060"/>
                </a:solidFill>
                <a:effectLst/>
                <a:uLnTx/>
                <a:uFillTx/>
                <a:latin typeface="Calibri"/>
                <a:ea typeface="+mn-ea"/>
                <a:cs typeface="+mn-cs"/>
              </a:rPr>
              <a:t>establish baseline data for future </a:t>
            </a:r>
            <a:r>
              <a:rPr lang="en-US" sz="2000" dirty="0">
                <a:solidFill>
                  <a:srgbClr val="002060"/>
                </a:solidFill>
              </a:rPr>
              <a:t>federal and state funding applications </a:t>
            </a:r>
            <a:r>
              <a:rPr lang="en-US" sz="2000" dirty="0" smtClean="0">
                <a:solidFill>
                  <a:srgbClr val="002060"/>
                </a:solidFill>
                <a:latin typeface="Calibri"/>
              </a:rPr>
              <a:t>in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school safety. </a:t>
            </a:r>
            <a:endParaRPr kumimoji="0" lang="en-US" sz="2000" b="0" i="0" u="none" strike="noStrike" kern="1200" cap="none" spc="0" normalizeH="0" baseline="0" noProof="0" dirty="0" smtClean="0">
              <a:ln>
                <a:noFill/>
              </a:ln>
              <a:solidFill>
                <a:srgbClr val="002060"/>
              </a:solidFill>
              <a:effectLst/>
              <a:uLnTx/>
              <a:uFillTx/>
              <a:latin typeface="Calibri"/>
              <a:ea typeface="+mn-ea"/>
              <a:cs typeface="+mn-cs"/>
            </a:endParaRPr>
          </a:p>
          <a:p>
            <a:pPr lvl="0">
              <a:defRPr/>
            </a:pPr>
            <a:endParaRPr lang="en-US" sz="2000" dirty="0">
              <a:solidFill>
                <a:srgbClr val="002060"/>
              </a:solidFill>
              <a:latin typeface="Calibri"/>
            </a:endParaRPr>
          </a:p>
          <a:p>
            <a:pPr lvl="0">
              <a:defRPr/>
            </a:pPr>
            <a:r>
              <a:rPr kumimoji="0" lang="en-US" sz="2000" b="1" i="0" u="none" strike="noStrike" kern="1200" cap="none" spc="0" normalizeH="0" baseline="0" noProof="0" dirty="0" smtClean="0">
                <a:ln>
                  <a:noFill/>
                </a:ln>
                <a:solidFill>
                  <a:srgbClr val="00B0F0"/>
                </a:solidFill>
                <a:effectLst/>
                <a:uLnTx/>
                <a:uFillTx/>
                <a:latin typeface="Calibri"/>
                <a:ea typeface="+mn-ea"/>
                <a:cs typeface="+mn-cs"/>
              </a:rPr>
              <a:t>LCSS School Safety Dashboard</a:t>
            </a:r>
            <a:endParaRPr kumimoji="0" lang="en-US" sz="20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904" t="56404" r="57389" b="27057"/>
          <a:stretch/>
        </p:blipFill>
        <p:spPr>
          <a:xfrm>
            <a:off x="8721891" y="2239454"/>
            <a:ext cx="2846717" cy="2868347"/>
          </a:xfrm>
          <a:prstGeom prst="rect">
            <a:avLst/>
          </a:prstGeom>
        </p:spPr>
      </p:pic>
      <p:sp>
        <p:nvSpPr>
          <p:cNvPr id="10" name="TextBox 9"/>
          <p:cNvSpPr txBox="1"/>
          <p:nvPr/>
        </p:nvSpPr>
        <p:spPr>
          <a:xfrm>
            <a:off x="8721892" y="5355904"/>
            <a:ext cx="2846717" cy="1015663"/>
          </a:xfrm>
          <a:prstGeom prst="rect">
            <a:avLst/>
          </a:prstGeom>
          <a:noFill/>
        </p:spPr>
        <p:txBody>
          <a:bodyPr wrap="square" rtlCol="0">
            <a:spAutoFit/>
          </a:bodyPr>
          <a:lstStyle/>
          <a:p>
            <a:r>
              <a:rPr lang="en-US" sz="2000" b="1" dirty="0" smtClean="0">
                <a:solidFill>
                  <a:srgbClr val="00B0F0"/>
                </a:solidFill>
              </a:rPr>
              <a:t>For additional questions, please contact us at safeschools@la.gov </a:t>
            </a:r>
            <a:endParaRPr lang="en-US" sz="2000" b="1" dirty="0">
              <a:solidFill>
                <a:srgbClr val="00B0F0"/>
              </a:solidFill>
            </a:endParaRPr>
          </a:p>
        </p:txBody>
      </p:sp>
    </p:spTree>
    <p:extLst>
      <p:ext uri="{BB962C8B-B14F-4D97-AF65-F5344CB8AC3E}">
        <p14:creationId xmlns:p14="http://schemas.microsoft.com/office/powerpoint/2010/main" val="194832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LCSS</a:t>
            </a:r>
            <a:br>
              <a:rPr lang="en-US" sz="2400" b="1" dirty="0" smtClean="0">
                <a:solidFill>
                  <a:srgbClr val="1F497D"/>
                </a:solidFill>
                <a:cs typeface="Calibri"/>
                <a:sym typeface="Calibri"/>
              </a:rPr>
            </a:br>
            <a:r>
              <a:rPr lang="en-US" sz="2400" b="1" dirty="0" smtClean="0">
                <a:solidFill>
                  <a:srgbClr val="1F497D"/>
                </a:solidFill>
                <a:cs typeface="Calibri"/>
                <a:sym typeface="Calibri"/>
              </a:rPr>
              <a:t>School and Nonprofit Security Grant Program</a:t>
            </a:r>
            <a:endParaRPr lang="en-US" sz="2400" b="1" dirty="0">
              <a:solidFill>
                <a:srgbClr val="1F497D"/>
              </a:solidFill>
              <a:cs typeface="Calibri"/>
              <a:sym typeface="Calibri"/>
            </a:endParaRPr>
          </a:p>
        </p:txBody>
      </p:sp>
      <p:sp>
        <p:nvSpPr>
          <p:cNvPr id="9" name="Rectangle 8"/>
          <p:cNvSpPr/>
          <p:nvPr/>
        </p:nvSpPr>
        <p:spPr>
          <a:xfrm>
            <a:off x="595808" y="2308201"/>
            <a:ext cx="9542803" cy="2246769"/>
          </a:xfrm>
          <a:prstGeom prst="rect">
            <a:avLst/>
          </a:prstGeom>
        </p:spPr>
        <p:txBody>
          <a:bodyPr wrap="square">
            <a:spAutoFit/>
          </a:bodyPr>
          <a:lstStyle/>
          <a:p>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Fiscal Year </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Louisiana </a:t>
            </a:r>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School and Nonprofit Security Grant Program (LSNSGP) (FY) 2024  is a -competitive, State-funded grant program for local school systems and non-profits </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to </a:t>
            </a:r>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fund school safety and security-related projects. A</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uthorized </a:t>
            </a:r>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by the Louisiana Legislation to help strengthen Louisiana communities against potential acts of violence or other extremist </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attacks, p</a:t>
            </a:r>
            <a:r>
              <a:rPr lang="en-US" sz="2000" dirty="0" smtClean="0">
                <a:solidFill>
                  <a:schemeClr val="tx2"/>
                </a:solidFill>
                <a:latin typeface="Calibri"/>
              </a:rPr>
              <a:t>riorities </a:t>
            </a:r>
            <a:r>
              <a:rPr lang="en-US" sz="2000" dirty="0">
                <a:solidFill>
                  <a:schemeClr val="tx2"/>
                </a:solidFill>
                <a:latin typeface="Calibri"/>
              </a:rPr>
              <a:t>include: physical and security enhancements, enhancing the protection of soft targets/crowded places, effective planning; training and awareness campaigns; and exercises. </a:t>
            </a:r>
          </a:p>
        </p:txBody>
      </p:sp>
      <p:graphicFrame>
        <p:nvGraphicFramePr>
          <p:cNvPr id="10" name="Table 9"/>
          <p:cNvGraphicFramePr>
            <a:graphicFrameLocks noGrp="1"/>
          </p:cNvGraphicFramePr>
          <p:nvPr>
            <p:extLst>
              <p:ext uri="{D42A27DB-BD31-4B8C-83A1-F6EECF244321}">
                <p14:modId xmlns:p14="http://schemas.microsoft.com/office/powerpoint/2010/main" val="2067230657"/>
              </p:ext>
            </p:extLst>
          </p:nvPr>
        </p:nvGraphicFramePr>
        <p:xfrm>
          <a:off x="784865" y="4940654"/>
          <a:ext cx="7697960" cy="1252953"/>
        </p:xfrm>
        <a:graphic>
          <a:graphicData uri="http://schemas.openxmlformats.org/drawingml/2006/table">
            <a:tbl>
              <a:tblPr firstRow="1" firstCol="1" bandRow="1"/>
              <a:tblGrid>
                <a:gridCol w="3475372">
                  <a:extLst>
                    <a:ext uri="{9D8B030D-6E8A-4147-A177-3AD203B41FA5}">
                      <a16:colId xmlns:a16="http://schemas.microsoft.com/office/drawing/2014/main" val="2336515587"/>
                    </a:ext>
                  </a:extLst>
                </a:gridCol>
                <a:gridCol w="4222588">
                  <a:extLst>
                    <a:ext uri="{9D8B030D-6E8A-4147-A177-3AD203B41FA5}">
                      <a16:colId xmlns:a16="http://schemas.microsoft.com/office/drawing/2014/main" val="1017008012"/>
                    </a:ext>
                  </a:extLst>
                </a:gridCol>
              </a:tblGrid>
              <a:tr h="407523">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Available Funding FY24 LSNSGP</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$5,000,000.00</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extLst>
                  <a:ext uri="{0D108BD9-81ED-4DB2-BD59-A6C34878D82A}">
                    <a16:rowId xmlns:a16="http://schemas.microsoft.com/office/drawing/2014/main" val="1907928300"/>
                  </a:ext>
                </a:extLst>
              </a:tr>
              <a:tr h="425302">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Projected Number of Awards  </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Distribution by Regions, will </a:t>
                      </a:r>
                      <a:r>
                        <a:rPr lang="en-US" sz="2000" kern="100" dirty="0" smtClean="0">
                          <a:effectLst/>
                          <a:latin typeface="Calibri" panose="020F0502020204030204" pitchFamily="34" charset="0"/>
                          <a:ea typeface="Calibri" panose="020F0502020204030204" pitchFamily="34" charset="0"/>
                          <a:cs typeface="Times New Roman" panose="02020603050405020304" pitchFamily="18" charset="0"/>
                        </a:rPr>
                        <a:t>vary.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extLst>
                  <a:ext uri="{0D108BD9-81ED-4DB2-BD59-A6C34878D82A}">
                    <a16:rowId xmlns:a16="http://schemas.microsoft.com/office/drawing/2014/main" val="1445893462"/>
                  </a:ext>
                </a:extLst>
              </a:tr>
              <a:tr h="420128">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Maximum Award Amount  </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smtClean="0">
                          <a:effectLst/>
                          <a:latin typeface="Calibri" panose="020F0502020204030204" pitchFamily="34" charset="0"/>
                          <a:ea typeface="Calibri" panose="020F0502020204030204" pitchFamily="34" charset="0"/>
                          <a:cs typeface="Times New Roman" panose="02020603050405020304" pitchFamily="18" charset="0"/>
                        </a:rPr>
                        <a:t>50,000.00</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extLst>
                  <a:ext uri="{0D108BD9-81ED-4DB2-BD59-A6C34878D82A}">
                    <a16:rowId xmlns:a16="http://schemas.microsoft.com/office/drawing/2014/main" val="3153684874"/>
                  </a:ext>
                </a:extLst>
              </a:tr>
            </a:tbl>
          </a:graphicData>
        </a:graphic>
      </p:graphicFrame>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08" y="4261449"/>
            <a:ext cx="2521897" cy="252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71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LCSS</a:t>
            </a:r>
            <a:br>
              <a:rPr lang="en-US" sz="2400" b="1" dirty="0" smtClean="0">
                <a:solidFill>
                  <a:srgbClr val="1F497D"/>
                </a:solidFill>
                <a:cs typeface="Calibri"/>
                <a:sym typeface="Calibri"/>
              </a:rPr>
            </a:br>
            <a:r>
              <a:rPr lang="en-US" sz="2400" b="1" dirty="0" smtClean="0">
                <a:solidFill>
                  <a:srgbClr val="1F497D"/>
                </a:solidFill>
                <a:cs typeface="Calibri"/>
                <a:sym typeface="Calibri"/>
              </a:rPr>
              <a:t>School Safety Annual Report</a:t>
            </a:r>
            <a:endParaRPr lang="en-US" sz="2400" b="1" dirty="0">
              <a:solidFill>
                <a:srgbClr val="1F497D"/>
              </a:solidFill>
              <a:cs typeface="Calibri"/>
              <a:sym typeface="Calibri"/>
            </a:endParaRPr>
          </a:p>
        </p:txBody>
      </p:sp>
      <p:sp>
        <p:nvSpPr>
          <p:cNvPr id="2" name="Rectangle 1"/>
          <p:cNvSpPr/>
          <p:nvPr/>
        </p:nvSpPr>
        <p:spPr>
          <a:xfrm>
            <a:off x="595808" y="2194403"/>
            <a:ext cx="8494035" cy="4401205"/>
          </a:xfrm>
          <a:prstGeom prst="rect">
            <a:avLst/>
          </a:prstGeom>
        </p:spPr>
        <p:txBody>
          <a:bodyPr wrap="square">
            <a:spAutoFit/>
          </a:bodyPr>
          <a:lstStyle/>
          <a:p>
            <a:r>
              <a:rPr lang="en-US" sz="2000" dirty="0">
                <a:solidFill>
                  <a:srgbClr val="1F497D"/>
                </a:solidFill>
                <a:latin typeface="Calibri" panose="020F0502020204030204" pitchFamily="34" charset="0"/>
                <a:ea typeface="Calibri" panose="020F0502020204030204" pitchFamily="34" charset="0"/>
              </a:rPr>
              <a:t>Per Act 224 of 2023; P. 10, lines 4-8 (Paragraph C), “The center shall provide an annual report to the governor, the State Board of Elementary and Secondary Education, the Senate Committee on Education, and the House Committee on Education regarding the status of school safety in Louisiana, the work of the center and resources identified to increase school safety.”</a:t>
            </a:r>
            <a:endParaRPr lang="en-US" sz="2000" dirty="0">
              <a:latin typeface="Calibri" panose="020F0502020204030204" pitchFamily="34" charset="0"/>
              <a:ea typeface="Calibri" panose="020F0502020204030204" pitchFamily="34" charset="0"/>
            </a:endParaRPr>
          </a:p>
          <a:p>
            <a:endParaRPr lang="en-US" sz="2000" dirty="0">
              <a:solidFill>
                <a:srgbClr val="000000"/>
              </a:solidFill>
              <a:latin typeface="Calibri" panose="020F0502020204030204" pitchFamily="34" charset="0"/>
            </a:endParaRPr>
          </a:p>
          <a:p>
            <a:r>
              <a:rPr lang="en-US" sz="2000" dirty="0" smtClean="0">
                <a:solidFill>
                  <a:schemeClr val="tx2"/>
                </a:solidFill>
                <a:latin typeface="Calibri" panose="020F0502020204030204" pitchFamily="34" charset="0"/>
              </a:rPr>
              <a:t>LCSS </a:t>
            </a:r>
            <a:r>
              <a:rPr lang="en-US" sz="2000" dirty="0">
                <a:solidFill>
                  <a:schemeClr val="tx2"/>
                </a:solidFill>
                <a:latin typeface="Calibri" panose="020F0502020204030204" pitchFamily="34" charset="0"/>
              </a:rPr>
              <a:t>is committed to continued growth and support to partner agencies and schools as we look into FY25. What has been achieved in the last quarter of FY24 is just the beginning. </a:t>
            </a:r>
            <a:r>
              <a:rPr lang="en-US" sz="2000" dirty="0" smtClean="0">
                <a:solidFill>
                  <a:schemeClr val="tx2"/>
                </a:solidFill>
                <a:latin typeface="Calibri" panose="020F0502020204030204" pitchFamily="34" charset="0"/>
              </a:rPr>
              <a:t>Creating </a:t>
            </a:r>
            <a:r>
              <a:rPr lang="en-US" sz="2000" dirty="0">
                <a:solidFill>
                  <a:schemeClr val="tx2"/>
                </a:solidFill>
                <a:latin typeface="Calibri" panose="020F0502020204030204" pitchFamily="34" charset="0"/>
              </a:rPr>
              <a:t>safe learning environments require a collective effort at all levels of government and within the school systems, to include students, communities and families. By continuing to work together, committed to providing the resources needed, we will exceed mission requirements and make Louisiana schools a safe place for both educators and students.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9843" y="2561876"/>
            <a:ext cx="2866368" cy="3442109"/>
          </a:xfrm>
          <a:prstGeom prst="rect">
            <a:avLst/>
          </a:prstGeom>
        </p:spPr>
      </p:pic>
    </p:spTree>
    <p:extLst>
      <p:ext uri="{BB962C8B-B14F-4D97-AF65-F5344CB8AC3E}">
        <p14:creationId xmlns:p14="http://schemas.microsoft.com/office/powerpoint/2010/main" val="338169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rmAutofit/>
          </a:bodyPr>
          <a:lstStyle/>
          <a:p>
            <a:r>
              <a:rPr lang="en-US" sz="2400" b="1" dirty="0" smtClean="0">
                <a:solidFill>
                  <a:srgbClr val="1F497D"/>
                </a:solidFill>
                <a:cs typeface="Calibri"/>
                <a:sym typeface="Calibri"/>
              </a:rPr>
              <a:t>Louisiana Center for Safe Schools Website</a:t>
            </a:r>
            <a:endParaRPr lang="en-US" dirty="0"/>
          </a:p>
        </p:txBody>
      </p:sp>
      <p:sp>
        <p:nvSpPr>
          <p:cNvPr id="9" name="Content Placeholder 2"/>
          <p:cNvSpPr>
            <a:spLocks noGrp="1"/>
          </p:cNvSpPr>
          <p:nvPr>
            <p:ph idx="1"/>
          </p:nvPr>
        </p:nvSpPr>
        <p:spPr>
          <a:xfrm>
            <a:off x="951461" y="2315767"/>
            <a:ext cx="3448865" cy="4457700"/>
          </a:xfrm>
        </p:spPr>
        <p:txBody>
          <a:bodyPr anchor="t">
            <a:noAutofit/>
          </a:bodyPr>
          <a:lstStyle/>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Administrators and Superintendents</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Parents and Students</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Faculty and Staff</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First Responders and Resource Officers</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rgbClr val="0070C0"/>
                </a:solidFill>
                <a:ea typeface="Calibri"/>
                <a:cs typeface="Calibri"/>
                <a:sym typeface="Calibri"/>
              </a:rPr>
              <a:t>Behavioral and Mental Health </a:t>
            </a:r>
          </a:p>
          <a:p>
            <a:pPr lvl="1">
              <a:spcBef>
                <a:spcPts val="0"/>
              </a:spcBef>
              <a:buClr>
                <a:srgbClr val="000000"/>
              </a:buClr>
              <a:buSzPct val="100000"/>
              <a:buFont typeface="Courier New" panose="02070309020205020404" pitchFamily="49" charset="0"/>
              <a:buChar char="o"/>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rgbClr val="00B0F0"/>
                </a:solidFill>
                <a:ea typeface="Calibri"/>
                <a:cs typeface="Calibri"/>
                <a:sym typeface="Calibri"/>
              </a:rPr>
              <a:t>Louisiana Legislation</a:t>
            </a:r>
          </a:p>
        </p:txBody>
      </p:sp>
      <p:sp>
        <p:nvSpPr>
          <p:cNvPr id="10" name="TextBox 9"/>
          <p:cNvSpPr txBox="1"/>
          <p:nvPr/>
        </p:nvSpPr>
        <p:spPr>
          <a:xfrm>
            <a:off x="5930184" y="2315767"/>
            <a:ext cx="4932218" cy="535531"/>
          </a:xfrm>
          <a:prstGeom prst="rect">
            <a:avLst/>
          </a:prstGeom>
          <a:noFill/>
        </p:spPr>
        <p:txBody>
          <a:bodyPr wrap="square" rtlCol="0">
            <a:spAutoFit/>
          </a:bodyPr>
          <a:lstStyle/>
          <a:p>
            <a:pPr marL="285750" indent="-285750">
              <a:lnSpc>
                <a:spcPct val="120000"/>
              </a:lnSpc>
              <a:buClr>
                <a:srgbClr val="4472C4">
                  <a:lumMod val="75000"/>
                </a:srgbClr>
              </a:buClr>
              <a:buSzPct val="100000"/>
            </a:pPr>
            <a:r>
              <a:rPr lang="en-US" sz="2400" dirty="0">
                <a:solidFill>
                  <a:prstClr val="black"/>
                </a:solidFill>
                <a:latin typeface="Calibri"/>
                <a:ea typeface="Calibri"/>
                <a:cs typeface="Calibri"/>
                <a:sym typeface="Calibri"/>
              </a:rPr>
              <a:t>Website: </a:t>
            </a:r>
            <a:r>
              <a:rPr lang="en-US" sz="2400" dirty="0">
                <a:solidFill>
                  <a:prstClr val="black"/>
                </a:solidFill>
                <a:latin typeface="Calibri"/>
                <a:ea typeface="Calibri"/>
                <a:cs typeface="Calibri"/>
                <a:sym typeface="Calibri"/>
                <a:hlinkClick r:id="rId3"/>
              </a:rPr>
              <a:t>https://lasafeschools.la.gov/</a:t>
            </a:r>
            <a:endParaRPr lang="en-US" sz="2400" dirty="0">
              <a:solidFill>
                <a:prstClr val="black"/>
              </a:solidFill>
              <a:latin typeface="Calibri"/>
              <a:ea typeface="Calibri"/>
              <a:cs typeface="Calibri"/>
              <a:sym typeface="Calibri"/>
            </a:endParaRPr>
          </a:p>
        </p:txBody>
      </p:sp>
      <p:pic>
        <p:nvPicPr>
          <p:cNvPr id="13" name="Picture 12"/>
          <p:cNvPicPr>
            <a:picLocks noChangeAspect="1"/>
          </p:cNvPicPr>
          <p:nvPr/>
        </p:nvPicPr>
        <p:blipFill>
          <a:blip r:embed="rId4"/>
          <a:stretch>
            <a:fillRect/>
          </a:stretch>
        </p:blipFill>
        <p:spPr>
          <a:xfrm>
            <a:off x="5189838" y="2795449"/>
            <a:ext cx="6188669" cy="3976009"/>
          </a:xfrm>
          <a:prstGeom prst="rect">
            <a:avLst/>
          </a:prstGeom>
        </p:spPr>
      </p:pic>
    </p:spTree>
    <p:extLst>
      <p:ext uri="{BB962C8B-B14F-4D97-AF65-F5344CB8AC3E}">
        <p14:creationId xmlns:p14="http://schemas.microsoft.com/office/powerpoint/2010/main" val="31426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799" y="3679878"/>
            <a:ext cx="7543800" cy="2901544"/>
          </a:xfrm>
        </p:spPr>
        <p:txBody>
          <a:bodyPr>
            <a:normAutofit lnSpcReduction="10000"/>
          </a:bodyPr>
          <a:lstStyle/>
          <a:p>
            <a:r>
              <a:rPr lang="en-US" sz="3500" b="1" dirty="0">
                <a:solidFill>
                  <a:schemeClr val="tx1"/>
                </a:solidFill>
              </a:rPr>
              <a:t>Trevis A. Thompson</a:t>
            </a:r>
          </a:p>
          <a:p>
            <a:r>
              <a:rPr lang="en-US" sz="2400" dirty="0">
                <a:solidFill>
                  <a:schemeClr val="tx2"/>
                </a:solidFill>
              </a:rPr>
              <a:t>Director – Louisiana Center for Safe Schools, GOHSEP</a:t>
            </a:r>
          </a:p>
          <a:p>
            <a:r>
              <a:rPr lang="en-US" sz="2400" dirty="0">
                <a:hlinkClick r:id="rId2"/>
              </a:rPr>
              <a:t>Trevis.Thompson@la.gov</a:t>
            </a:r>
            <a:endParaRPr lang="en-US" sz="2400" dirty="0"/>
          </a:p>
          <a:p>
            <a:r>
              <a:rPr lang="en-US" sz="2400" dirty="0">
                <a:solidFill>
                  <a:schemeClr val="tx1"/>
                </a:solidFill>
              </a:rPr>
              <a:t>225-258-5533 (office)</a:t>
            </a:r>
          </a:p>
          <a:p>
            <a:endParaRPr lang="en-US" sz="2200" dirty="0">
              <a:solidFill>
                <a:schemeClr val="tx1"/>
              </a:solidFill>
            </a:endParaRPr>
          </a:p>
          <a:p>
            <a:r>
              <a:rPr lang="en-US" sz="3300" b="1" dirty="0">
                <a:solidFill>
                  <a:srgbClr val="00B0F0"/>
                </a:solidFill>
                <a:ea typeface="Calibri"/>
                <a:cs typeface="Calibri"/>
                <a:sym typeface="Calibri"/>
                <a:hlinkClick r:id="rId3"/>
              </a:rPr>
              <a:t>https://lasafeschools.la.gov/</a:t>
            </a:r>
            <a:endParaRPr lang="en-US" sz="3300" b="1" dirty="0">
              <a:solidFill>
                <a:srgbClr val="00B0F0"/>
              </a:solidFill>
            </a:endParaRPr>
          </a:p>
          <a:p>
            <a:endParaRPr lang="en-US" dirty="0" smtClean="0"/>
          </a:p>
          <a:p>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800" y="1088763"/>
            <a:ext cx="3125801" cy="2133811"/>
          </a:xfrm>
          <a:prstGeom prst="rect">
            <a:avLst/>
          </a:prstGeom>
        </p:spPr>
      </p:pic>
    </p:spTree>
    <p:extLst>
      <p:ext uri="{BB962C8B-B14F-4D97-AF65-F5344CB8AC3E}">
        <p14:creationId xmlns:p14="http://schemas.microsoft.com/office/powerpoint/2010/main" val="127118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6" name="Rectangle 5"/>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7" name="Rectangle 6"/>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9" name="Content Placeholder 8"/>
          <p:cNvSpPr>
            <a:spLocks noGrp="1"/>
          </p:cNvSpPr>
          <p:nvPr>
            <p:ph idx="1"/>
          </p:nvPr>
        </p:nvSpPr>
        <p:spPr>
          <a:xfrm>
            <a:off x="2003682" y="2216354"/>
            <a:ext cx="8229600" cy="1322161"/>
          </a:xfrm>
        </p:spPr>
        <p:txBody>
          <a:bodyPr>
            <a:noAutofit/>
          </a:bodyPr>
          <a:lstStyle/>
          <a:p>
            <a:pPr marL="0" indent="0" algn="ctr">
              <a:lnSpc>
                <a:spcPct val="110000"/>
              </a:lnSpc>
              <a:buNone/>
            </a:pPr>
            <a:r>
              <a:rPr lang="en-US" sz="2400" b="1" dirty="0">
                <a:solidFill>
                  <a:schemeClr val="tx2"/>
                </a:solidFill>
              </a:rPr>
              <a:t>Develop a comprehensive planning/training model that will ensure all stakeholders can adopt and or integrate in their current school safety plans.</a:t>
            </a:r>
          </a:p>
        </p:txBody>
      </p:sp>
      <p:sp>
        <p:nvSpPr>
          <p:cNvPr id="2" name="TextBox 1"/>
          <p:cNvSpPr txBox="1"/>
          <p:nvPr/>
        </p:nvSpPr>
        <p:spPr>
          <a:xfrm>
            <a:off x="807307" y="3734275"/>
            <a:ext cx="10396151" cy="2677656"/>
          </a:xfrm>
          <a:prstGeom prst="rect">
            <a:avLst/>
          </a:prstGeom>
          <a:noFill/>
        </p:spPr>
        <p:txBody>
          <a:bodyPr wrap="square" rtlCol="0">
            <a:spAutoFit/>
          </a:bodyPr>
          <a:lstStyle/>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Prepare school systems to respond to and recover from emergencies and disasters at the individual, local, and state levels. </a:t>
            </a:r>
          </a:p>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Increase intelligence, information sharing, and situational awareness capabilities. </a:t>
            </a:r>
          </a:p>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Document, assess, and facilitate the enhancement of protective measures for schools to reduce vulnerability.</a:t>
            </a:r>
          </a:p>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Participate in specific exercises, drills, meetings, workshops, and trainings on emergency preparedness coordination.</a:t>
            </a:r>
          </a:p>
        </p:txBody>
      </p:sp>
      <p:sp>
        <p:nvSpPr>
          <p:cNvPr id="10" name="Title 7"/>
          <p:cNvSpPr>
            <a:spLocks noGrp="1"/>
          </p:cNvSpPr>
          <p:nvPr>
            <p:ph type="title"/>
          </p:nvPr>
        </p:nvSpPr>
        <p:spPr>
          <a:xfrm>
            <a:off x="3068250" y="1059251"/>
            <a:ext cx="6100464" cy="1040403"/>
          </a:xfrm>
        </p:spPr>
        <p:txBody>
          <a:bodyPr>
            <a:normAutofit/>
          </a:bodyPr>
          <a:lstStyle/>
          <a:p>
            <a:r>
              <a:rPr lang="en-US" sz="3300" b="1" dirty="0">
                <a:solidFill>
                  <a:schemeClr val="tx2"/>
                </a:solidFill>
              </a:rPr>
              <a:t>Louisiana Center for Safe</a:t>
            </a:r>
            <a:r>
              <a:rPr lang="en-US" sz="3200" b="1" dirty="0"/>
              <a:t> </a:t>
            </a:r>
            <a:r>
              <a:rPr lang="en-US" sz="3300" b="1" dirty="0">
                <a:solidFill>
                  <a:schemeClr val="tx2"/>
                </a:solidFill>
              </a:rPr>
              <a:t>Schools</a:t>
            </a:r>
            <a:endParaRPr lang="en-US" b="1" dirty="0"/>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8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6" name="Rectangle 5"/>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7" name="Rectangle 6"/>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rmAutofit/>
          </a:bodyPr>
          <a:lstStyle/>
          <a:p>
            <a:r>
              <a:rPr lang="en-US" sz="2400" b="1" dirty="0">
                <a:solidFill>
                  <a:srgbClr val="1F497D"/>
                </a:solidFill>
                <a:ea typeface="Calibri"/>
                <a:cs typeface="Calibri"/>
                <a:sym typeface="Calibri"/>
              </a:rPr>
              <a:t>Department of Justice COPS School Safety Office’s</a:t>
            </a:r>
            <a:br>
              <a:rPr lang="en-US" sz="2400" b="1" dirty="0">
                <a:solidFill>
                  <a:srgbClr val="1F497D"/>
                </a:solidFill>
                <a:ea typeface="Calibri"/>
                <a:cs typeface="Calibri"/>
                <a:sym typeface="Calibri"/>
              </a:rPr>
            </a:br>
            <a:r>
              <a:rPr lang="en-US" sz="2400" b="1" dirty="0">
                <a:solidFill>
                  <a:srgbClr val="1F497D"/>
                </a:solidFill>
                <a:ea typeface="Calibri"/>
                <a:cs typeface="Calibri"/>
                <a:sym typeface="Calibri"/>
              </a:rPr>
              <a:t>10 Actions to Improve School Safety </a:t>
            </a:r>
            <a:endParaRPr lang="en-US" dirty="0"/>
          </a:p>
        </p:txBody>
      </p:sp>
      <p:graphicFrame>
        <p:nvGraphicFramePr>
          <p:cNvPr id="11" name="Content Placeholder 5"/>
          <p:cNvGraphicFramePr>
            <a:graphicFrameLocks/>
          </p:cNvGraphicFramePr>
          <p:nvPr>
            <p:extLst>
              <p:ext uri="{D42A27DB-BD31-4B8C-83A1-F6EECF244321}">
                <p14:modId xmlns:p14="http://schemas.microsoft.com/office/powerpoint/2010/main" val="357469169"/>
              </p:ext>
            </p:extLst>
          </p:nvPr>
        </p:nvGraphicFramePr>
        <p:xfrm>
          <a:off x="7404641" y="2309720"/>
          <a:ext cx="4787359" cy="389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116187" y="2672042"/>
            <a:ext cx="6185441" cy="3170099"/>
          </a:xfrm>
          <a:prstGeom prst="rect">
            <a:avLst/>
          </a:prstGeom>
        </p:spPr>
        <p:txBody>
          <a:bodyPr wrap="square">
            <a:spAutoFit/>
          </a:bodyPr>
          <a:lstStyle/>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Comprehensive School Safety Assessment</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School Climate</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Campus, Building, and Classroom Security</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Anonymous Reporting Systems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Coordination with First Responders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Behavior Threat Assessment and Management Teams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School-Based Law Enforcement</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Mental Health Resources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Drills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Social Media Research (not Monitoring)</a:t>
            </a:r>
          </a:p>
        </p:txBody>
      </p:sp>
    </p:spTree>
    <p:extLst>
      <p:ext uri="{BB962C8B-B14F-4D97-AF65-F5344CB8AC3E}">
        <p14:creationId xmlns:p14="http://schemas.microsoft.com/office/powerpoint/2010/main" val="49689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0983356"/>
              </p:ext>
            </p:extLst>
          </p:nvPr>
        </p:nvGraphicFramePr>
        <p:xfrm>
          <a:off x="915368" y="2110607"/>
          <a:ext cx="10333679" cy="4597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4</a:t>
            </a:fld>
            <a:endParaRPr lang="en-US" sz="900"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24083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5746258"/>
              </p:ext>
            </p:extLst>
          </p:nvPr>
        </p:nvGraphicFramePr>
        <p:xfrm>
          <a:off x="932740" y="2140143"/>
          <a:ext cx="10298936" cy="453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algn="r" defTabSz="685800">
              <a:defRPr/>
            </a:pPr>
            <a:fld id="{A1D894B4-1BBE-4B4E-9461-81DCC347F359}" type="slidenum">
              <a:rPr lang="en-US" sz="900">
                <a:solidFill>
                  <a:prstClr val="black">
                    <a:tint val="75000"/>
                  </a:prstClr>
                </a:solidFill>
                <a:latin typeface="Calibri" panose="020F0502020204030204"/>
                <a:cs typeface="Arial"/>
                <a:sym typeface="Arial"/>
              </a:rPr>
              <a:pPr algn="r" defTabSz="685800">
                <a:defRPr/>
              </a:pPr>
              <a:t>5</a:t>
            </a:fld>
            <a:endParaRPr lang="en-US" sz="900">
              <a:solidFill>
                <a:prstClr val="black">
                  <a:tint val="75000"/>
                </a:prstClr>
              </a:solidFill>
              <a:latin typeface="Calibri" panose="020F0502020204030204"/>
              <a:cs typeface="Arial"/>
              <a:sym typeface="Arial"/>
            </a:endParaRPr>
          </a:p>
        </p:txBody>
      </p:sp>
    </p:spTree>
    <p:extLst>
      <p:ext uri="{BB962C8B-B14F-4D97-AF65-F5344CB8AC3E}">
        <p14:creationId xmlns:p14="http://schemas.microsoft.com/office/powerpoint/2010/main" val="338075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9476473"/>
              </p:ext>
            </p:extLst>
          </p:nvPr>
        </p:nvGraphicFramePr>
        <p:xfrm>
          <a:off x="928783" y="2122179"/>
          <a:ext cx="10389074" cy="453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6</a:t>
            </a:fld>
            <a:endParaRPr lang="en-US" sz="900"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73398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7</a:t>
            </a:fld>
            <a:endParaRPr lang="en-US" sz="900" kern="0">
              <a:solidFill>
                <a:prstClr val="black">
                  <a:tint val="75000"/>
                </a:prstClr>
              </a:solidFill>
              <a:latin typeface="Arial"/>
              <a:cs typeface="Arial"/>
              <a:sym typeface="Arial"/>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240353130"/>
              </p:ext>
            </p:extLst>
          </p:nvPr>
        </p:nvGraphicFramePr>
        <p:xfrm>
          <a:off x="1006170" y="2116183"/>
          <a:ext cx="10251302" cy="448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05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8</a:t>
            </a:fld>
            <a:endParaRPr lang="en-US" sz="900" kern="0">
              <a:solidFill>
                <a:prstClr val="black">
                  <a:tint val="75000"/>
                </a:prstClr>
              </a:solidFill>
              <a:latin typeface="Arial"/>
              <a:cs typeface="Arial"/>
              <a:sym typeface="Arial"/>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829138629"/>
              </p:ext>
            </p:extLst>
          </p:nvPr>
        </p:nvGraphicFramePr>
        <p:xfrm>
          <a:off x="900485" y="2119233"/>
          <a:ext cx="10363445" cy="448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4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SB 207 – ACT 334: SCHOOL SAFETY ACT OF 2023</a:t>
            </a:r>
            <a:endParaRPr lang="en-US" sz="2400" dirty="0"/>
          </a:p>
        </p:txBody>
      </p:sp>
      <p:sp>
        <p:nvSpPr>
          <p:cNvPr id="11" name="Content Placeholder 10"/>
          <p:cNvSpPr txBox="1">
            <a:spLocks noGrp="1"/>
          </p:cNvSpPr>
          <p:nvPr>
            <p:ph idx="1"/>
          </p:nvPr>
        </p:nvSpPr>
        <p:spPr>
          <a:xfrm>
            <a:off x="595808" y="2383230"/>
            <a:ext cx="10972800" cy="4401205"/>
          </a:xfrm>
          <a:prstGeom prst="rect">
            <a:avLst/>
          </a:prstGeom>
          <a:noFill/>
        </p:spPr>
        <p:txBody>
          <a:bodyPr wrap="square" rtlCol="0">
            <a:spAutoFit/>
          </a:bodyPr>
          <a:lstStyle/>
          <a:p>
            <a:r>
              <a:rPr lang="en-US" sz="2000" dirty="0" smtClean="0">
                <a:solidFill>
                  <a:prstClr val="black"/>
                </a:solidFill>
                <a:latin typeface="Calibri"/>
                <a:hlinkClick r:id="rId3"/>
              </a:rPr>
              <a:t>Act </a:t>
            </a:r>
            <a:r>
              <a:rPr lang="en-US" sz="2000" dirty="0">
                <a:solidFill>
                  <a:prstClr val="black"/>
                </a:solidFill>
                <a:latin typeface="Calibri"/>
                <a:hlinkClick r:id="rId3"/>
              </a:rPr>
              <a:t>334: SB 207 (Milligan)</a:t>
            </a:r>
            <a:r>
              <a:rPr lang="en-US" sz="2000" dirty="0">
                <a:solidFill>
                  <a:prstClr val="black"/>
                </a:solidFill>
                <a:latin typeface="Calibri"/>
              </a:rPr>
              <a:t> : to provide relative to school crisis management and response plans; to provide for additional safety drills; (Effective 6.13.23)</a:t>
            </a:r>
            <a:endParaRPr lang="en-US" sz="2000" dirty="0">
              <a:solidFill>
                <a:srgbClr val="002060"/>
              </a:solidFill>
              <a:latin typeface="Calibri"/>
            </a:endParaRPr>
          </a:p>
          <a:p>
            <a:endParaRPr lang="en-US" sz="2000" dirty="0">
              <a:solidFill>
                <a:srgbClr val="002060"/>
              </a:solidFill>
              <a:latin typeface="Calibri"/>
            </a:endParaRPr>
          </a:p>
          <a:p>
            <a:r>
              <a:rPr lang="en-US" sz="2000" dirty="0">
                <a:solidFill>
                  <a:srgbClr val="002060"/>
                </a:solidFill>
                <a:latin typeface="Calibri"/>
              </a:rPr>
              <a:t>To amend and reenact R.S. 17:416.16(A), (B), (C)(1) , (D), (E), (F), (H), and (I), and R.S. 29:726.5 and to enact R.S. 17:416.16(G)(4) and (5) and R.S. 29:726.5.1, </a:t>
            </a:r>
            <a:r>
              <a:rPr lang="en-US" sz="2000" b="1" dirty="0">
                <a:solidFill>
                  <a:srgbClr val="00B0F0"/>
                </a:solidFill>
                <a:latin typeface="Calibri"/>
              </a:rPr>
              <a:t>relative to school safety; school crisis management and response plans; for additional safety drills</a:t>
            </a:r>
            <a:r>
              <a:rPr lang="en-US" sz="2000" b="1" dirty="0">
                <a:solidFill>
                  <a:srgbClr val="002060"/>
                </a:solidFill>
                <a:latin typeface="Calibri"/>
              </a:rPr>
              <a:t>;  </a:t>
            </a:r>
            <a:r>
              <a:rPr lang="en-US" sz="2000" dirty="0">
                <a:solidFill>
                  <a:srgbClr val="002060"/>
                </a:solidFill>
                <a:latin typeface="Calibri"/>
              </a:rPr>
              <a:t>require bleeding control kits and trainings; training for traumatic injury response; liability for rendering aid; duties and membership of the Louisiana Commission on School and Nonprofit Security; for the </a:t>
            </a:r>
            <a:r>
              <a:rPr lang="en-US" sz="2000" b="1" dirty="0">
                <a:solidFill>
                  <a:srgbClr val="00B0F0"/>
                </a:solidFill>
                <a:latin typeface="Calibri"/>
              </a:rPr>
              <a:t>Louisiana Center for Safe Schools.</a:t>
            </a:r>
          </a:p>
          <a:p>
            <a:endParaRPr lang="en-US" sz="2000" dirty="0">
              <a:solidFill>
                <a:srgbClr val="002060"/>
              </a:solidFill>
              <a:latin typeface="Calibri"/>
            </a:endParaRPr>
          </a:p>
          <a:p>
            <a:r>
              <a:rPr lang="en-US" sz="2000" b="1" dirty="0">
                <a:solidFill>
                  <a:srgbClr val="002060"/>
                </a:solidFill>
                <a:latin typeface="Calibri"/>
              </a:rPr>
              <a:t>§726.5.1. Louisiana Center for Safe Schools; creation, duties </a:t>
            </a:r>
            <a:r>
              <a:rPr lang="en-US" sz="2000" dirty="0">
                <a:solidFill>
                  <a:srgbClr val="002060"/>
                </a:solidFill>
                <a:latin typeface="Calibri"/>
              </a:rPr>
              <a:t>(p. 9 of Act 334)</a:t>
            </a:r>
            <a:endParaRPr lang="en-US" sz="2000" b="1" dirty="0">
              <a:solidFill>
                <a:srgbClr val="002060"/>
              </a:solidFill>
              <a:latin typeface="Calibri"/>
            </a:endParaRPr>
          </a:p>
          <a:p>
            <a:r>
              <a:rPr lang="en-US" sz="2000" dirty="0">
                <a:solidFill>
                  <a:srgbClr val="002060"/>
                </a:solidFill>
                <a:latin typeface="Calibri"/>
              </a:rPr>
              <a:t> A. The Louisiana Center for Safe Schools, referred to in this Section as the "center", </a:t>
            </a:r>
            <a:r>
              <a:rPr lang="en-US" sz="2000" b="1" dirty="0">
                <a:solidFill>
                  <a:srgbClr val="002060"/>
                </a:solidFill>
                <a:latin typeface="Calibri"/>
              </a:rPr>
              <a:t>shall be established within </a:t>
            </a:r>
            <a:r>
              <a:rPr lang="en-US" sz="2000" b="1" dirty="0">
                <a:solidFill>
                  <a:srgbClr val="00B0F0"/>
                </a:solidFill>
                <a:latin typeface="Calibri"/>
              </a:rPr>
              <a:t>GOHSEP</a:t>
            </a:r>
            <a:r>
              <a:rPr lang="en-US" sz="2000" b="1" dirty="0">
                <a:solidFill>
                  <a:srgbClr val="002060"/>
                </a:solidFill>
                <a:latin typeface="Calibri"/>
              </a:rPr>
              <a:t>.</a:t>
            </a:r>
          </a:p>
        </p:txBody>
      </p:sp>
    </p:spTree>
    <p:extLst>
      <p:ext uri="{BB962C8B-B14F-4D97-AF65-F5344CB8AC3E}">
        <p14:creationId xmlns:p14="http://schemas.microsoft.com/office/powerpoint/2010/main" val="228731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ew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Logo" id="{89507FD2-E389-4F66-84D9-80B567B5407F}" vid="{1A099D12-D619-4529-9747-79B782F73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9227</TotalTime>
  <Words>1820</Words>
  <Application>Microsoft Office PowerPoint</Application>
  <PresentationFormat>Widescreen</PresentationFormat>
  <Paragraphs>223</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Times New Roman</vt:lpstr>
      <vt:lpstr>Wingdings</vt:lpstr>
      <vt:lpstr>New Logo</vt:lpstr>
      <vt:lpstr>PowerPoint Presentation</vt:lpstr>
      <vt:lpstr>Louisiana Center for Safe Schools</vt:lpstr>
      <vt:lpstr>Department of Justice COPS School Safety Office’s 10 Actions to Improve School Safety </vt:lpstr>
      <vt:lpstr>Historical Perspective</vt:lpstr>
      <vt:lpstr>Historical Perspective</vt:lpstr>
      <vt:lpstr>Historical Perspective</vt:lpstr>
      <vt:lpstr>Historical Perspective</vt:lpstr>
      <vt:lpstr>Historical Perspective</vt:lpstr>
      <vt:lpstr>SB 207 – ACT 334: SCHOOL SAFETY ACT OF 2023</vt:lpstr>
      <vt:lpstr>Louisiana Commission on School and Nonprofit Security</vt:lpstr>
      <vt:lpstr>WHOLE COMMUNITY STAKEHOLDER ENGAGEMENT  TO BUILD COMMUNITY RESILENCY</vt:lpstr>
      <vt:lpstr>SCHOOL SAFETY ACT OF 2023  COMPLIANCE DEADLINES</vt:lpstr>
      <vt:lpstr>Louisiana Panic Button Emergency Notification System</vt:lpstr>
      <vt:lpstr>Safe Schools Louisiana  Anonymous Reporting System</vt:lpstr>
      <vt:lpstr>LCSS Data Call Questionnaire</vt:lpstr>
      <vt:lpstr>LCSS School and Nonprofit Security Grant Program</vt:lpstr>
      <vt:lpstr>LCSS School Safety Annual Report</vt:lpstr>
      <vt:lpstr>Louisiana Center for Safe Schools Website</vt:lpstr>
      <vt:lpstr>PowerPoint Presentation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Trevis.Thompson@OHSEP.internal</dc:creator>
  <cp:lastModifiedBy>Trevis Thompson</cp:lastModifiedBy>
  <cp:revision>42</cp:revision>
  <dcterms:created xsi:type="dcterms:W3CDTF">2024-04-03T15:44:42Z</dcterms:created>
  <dcterms:modified xsi:type="dcterms:W3CDTF">2024-05-02T14:22:44Z</dcterms:modified>
</cp:coreProperties>
</file>